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3" r:id="rId3"/>
    <p:sldId id="257" r:id="rId4"/>
    <p:sldId id="264" r:id="rId5"/>
    <p:sldId id="262" r:id="rId6"/>
    <p:sldId id="258" r:id="rId7"/>
    <p:sldId id="265" r:id="rId8"/>
    <p:sldId id="266" r:id="rId9"/>
    <p:sldId id="261" r:id="rId10"/>
    <p:sldId id="270" r:id="rId11"/>
    <p:sldId id="271" r:id="rId12"/>
    <p:sldId id="272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F3FDFD-6568-4A8C-B9E9-1576089A9CBF}" v="1005" dt="2018-09-27T16:25:43.5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86" y="2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4ebbbf02e9710d60" providerId="LiveId" clId="{4BF3FDFD-6568-4A8C-B9E9-1576089A9CBF}"/>
    <pc:docChg chg="custSel modSld">
      <pc:chgData name="Danny Young" userId="4ebbbf02e9710d60" providerId="LiveId" clId="{4BF3FDFD-6568-4A8C-B9E9-1576089A9CBF}" dt="2018-09-27T16:25:43.547" v="10" actId="478"/>
      <pc:docMkLst>
        <pc:docMk/>
      </pc:docMkLst>
      <pc:sldChg chg="delSp modSp">
        <pc:chgData name="Danny Young" userId="4ebbbf02e9710d60" providerId="LiveId" clId="{4BF3FDFD-6568-4A8C-B9E9-1576089A9CBF}" dt="2018-09-27T16:25:43.547" v="10" actId="478"/>
        <pc:sldMkLst>
          <pc:docMk/>
          <pc:sldMk cId="443818734" sldId="256"/>
        </pc:sldMkLst>
        <pc:spChg chg="mod">
          <ac:chgData name="Danny Young" userId="4ebbbf02e9710d60" providerId="LiveId" clId="{4BF3FDFD-6568-4A8C-B9E9-1576089A9CBF}" dt="2018-09-27T16:24:46.709" v="5"/>
          <ac:spMkLst>
            <pc:docMk/>
            <pc:sldMk cId="443818734" sldId="256"/>
            <ac:spMk id="7" creationId="{D44238EF-7594-4B78-8472-A1C5873406D0}"/>
          </ac:spMkLst>
        </pc:spChg>
        <pc:spChg chg="mod">
          <ac:chgData name="Danny Young" userId="4ebbbf02e9710d60" providerId="LiveId" clId="{4BF3FDFD-6568-4A8C-B9E9-1576089A9CBF}" dt="2018-09-27T16:24:46.709" v="7"/>
          <ac:spMkLst>
            <pc:docMk/>
            <pc:sldMk cId="443818734" sldId="256"/>
            <ac:spMk id="10" creationId="{C66ADAA9-BB22-4F7C-9DE5-A25EF6EFFE5B}"/>
          </ac:spMkLst>
        </pc:spChg>
        <pc:spChg chg="mod">
          <ac:chgData name="Danny Young" userId="4ebbbf02e9710d60" providerId="LiveId" clId="{4BF3FDFD-6568-4A8C-B9E9-1576089A9CBF}" dt="2018-09-27T16:24:46.709" v="9"/>
          <ac:spMkLst>
            <pc:docMk/>
            <pc:sldMk cId="443818734" sldId="256"/>
            <ac:spMk id="13" creationId="{4F62ADBD-7D34-4389-B8F9-39F22F8FD2B0}"/>
          </ac:spMkLst>
        </pc:spChg>
        <pc:picChg chg="del mod">
          <ac:chgData name="Danny Young" userId="4ebbbf02e9710d60" providerId="LiveId" clId="{4BF3FDFD-6568-4A8C-B9E9-1576089A9CBF}" dt="2018-09-27T16:25:43.547" v="10" actId="478"/>
          <ac:picMkLst>
            <pc:docMk/>
            <pc:sldMk cId="443818734" sldId="256"/>
            <ac:picMk id="9" creationId="{F0DCCB0A-9681-4E68-86F3-A3FDB59D2F40}"/>
          </ac:picMkLst>
        </pc:picChg>
        <pc:picChg chg="mod">
          <ac:chgData name="Danny Young" userId="4ebbbf02e9710d60" providerId="LiveId" clId="{4BF3FDFD-6568-4A8C-B9E9-1576089A9CBF}" dt="2018-09-27T16:24:46.709" v="8"/>
          <ac:picMkLst>
            <pc:docMk/>
            <pc:sldMk cId="443818734" sldId="256"/>
            <ac:picMk id="12" creationId="{84978DA8-E33B-494B-8E20-D147CC71EE49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wmf"/><Relationship Id="rId3" Type="http://schemas.openxmlformats.org/officeDocument/2006/relationships/image" Target="../media/image123.wmf"/><Relationship Id="rId7" Type="http://schemas.openxmlformats.org/officeDocument/2006/relationships/image" Target="../media/image127.wmf"/><Relationship Id="rId2" Type="http://schemas.openxmlformats.org/officeDocument/2006/relationships/image" Target="../media/image122.wmf"/><Relationship Id="rId1" Type="http://schemas.openxmlformats.org/officeDocument/2006/relationships/image" Target="../media/image121.wmf"/><Relationship Id="rId6" Type="http://schemas.openxmlformats.org/officeDocument/2006/relationships/image" Target="../media/image126.wmf"/><Relationship Id="rId5" Type="http://schemas.openxmlformats.org/officeDocument/2006/relationships/image" Target="../media/image125.wmf"/><Relationship Id="rId4" Type="http://schemas.openxmlformats.org/officeDocument/2006/relationships/image" Target="../media/image124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6.wmf"/><Relationship Id="rId13" Type="http://schemas.openxmlformats.org/officeDocument/2006/relationships/image" Target="../media/image141.wmf"/><Relationship Id="rId18" Type="http://schemas.openxmlformats.org/officeDocument/2006/relationships/image" Target="../media/image146.wmf"/><Relationship Id="rId3" Type="http://schemas.openxmlformats.org/officeDocument/2006/relationships/image" Target="../media/image131.wmf"/><Relationship Id="rId7" Type="http://schemas.openxmlformats.org/officeDocument/2006/relationships/image" Target="../media/image135.wmf"/><Relationship Id="rId12" Type="http://schemas.openxmlformats.org/officeDocument/2006/relationships/image" Target="../media/image140.wmf"/><Relationship Id="rId17" Type="http://schemas.openxmlformats.org/officeDocument/2006/relationships/image" Target="../media/image145.wmf"/><Relationship Id="rId2" Type="http://schemas.openxmlformats.org/officeDocument/2006/relationships/image" Target="../media/image130.wmf"/><Relationship Id="rId16" Type="http://schemas.openxmlformats.org/officeDocument/2006/relationships/image" Target="../media/image144.wmf"/><Relationship Id="rId1" Type="http://schemas.openxmlformats.org/officeDocument/2006/relationships/image" Target="../media/image129.wmf"/><Relationship Id="rId6" Type="http://schemas.openxmlformats.org/officeDocument/2006/relationships/image" Target="../media/image134.wmf"/><Relationship Id="rId11" Type="http://schemas.openxmlformats.org/officeDocument/2006/relationships/image" Target="../media/image139.wmf"/><Relationship Id="rId5" Type="http://schemas.openxmlformats.org/officeDocument/2006/relationships/image" Target="../media/image133.wmf"/><Relationship Id="rId15" Type="http://schemas.openxmlformats.org/officeDocument/2006/relationships/image" Target="../media/image143.wmf"/><Relationship Id="rId10" Type="http://schemas.openxmlformats.org/officeDocument/2006/relationships/image" Target="../media/image138.wmf"/><Relationship Id="rId4" Type="http://schemas.openxmlformats.org/officeDocument/2006/relationships/image" Target="../media/image132.wmf"/><Relationship Id="rId9" Type="http://schemas.openxmlformats.org/officeDocument/2006/relationships/image" Target="../media/image137.wmf"/><Relationship Id="rId14" Type="http://schemas.openxmlformats.org/officeDocument/2006/relationships/image" Target="../media/image14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image" Target="../media/image23.wmf"/><Relationship Id="rId18" Type="http://schemas.openxmlformats.org/officeDocument/2006/relationships/image" Target="../media/image28.wmf"/><Relationship Id="rId3" Type="http://schemas.openxmlformats.org/officeDocument/2006/relationships/image" Target="../media/image13.wmf"/><Relationship Id="rId21" Type="http://schemas.openxmlformats.org/officeDocument/2006/relationships/image" Target="../media/image31.wmf"/><Relationship Id="rId7" Type="http://schemas.openxmlformats.org/officeDocument/2006/relationships/image" Target="../media/image17.wmf"/><Relationship Id="rId12" Type="http://schemas.openxmlformats.org/officeDocument/2006/relationships/image" Target="../media/image22.wmf"/><Relationship Id="rId17" Type="http://schemas.openxmlformats.org/officeDocument/2006/relationships/image" Target="../media/image27.wmf"/><Relationship Id="rId2" Type="http://schemas.openxmlformats.org/officeDocument/2006/relationships/image" Target="../media/image12.wmf"/><Relationship Id="rId16" Type="http://schemas.openxmlformats.org/officeDocument/2006/relationships/image" Target="../media/image26.wmf"/><Relationship Id="rId20" Type="http://schemas.openxmlformats.org/officeDocument/2006/relationships/image" Target="../media/image30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11" Type="http://schemas.openxmlformats.org/officeDocument/2006/relationships/image" Target="../media/image21.wmf"/><Relationship Id="rId24" Type="http://schemas.openxmlformats.org/officeDocument/2006/relationships/image" Target="../media/image34.wmf"/><Relationship Id="rId5" Type="http://schemas.openxmlformats.org/officeDocument/2006/relationships/image" Target="../media/image15.wmf"/><Relationship Id="rId15" Type="http://schemas.openxmlformats.org/officeDocument/2006/relationships/image" Target="../media/image25.wmf"/><Relationship Id="rId23" Type="http://schemas.openxmlformats.org/officeDocument/2006/relationships/image" Target="../media/image33.wmf"/><Relationship Id="rId10" Type="http://schemas.openxmlformats.org/officeDocument/2006/relationships/image" Target="../media/image20.wmf"/><Relationship Id="rId19" Type="http://schemas.openxmlformats.org/officeDocument/2006/relationships/image" Target="../media/image29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Relationship Id="rId14" Type="http://schemas.openxmlformats.org/officeDocument/2006/relationships/image" Target="../media/image24.wmf"/><Relationship Id="rId22" Type="http://schemas.openxmlformats.org/officeDocument/2006/relationships/image" Target="../media/image3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image" Target="../media/image47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12" Type="http://schemas.openxmlformats.org/officeDocument/2006/relationships/image" Target="../media/image46.wmf"/><Relationship Id="rId2" Type="http://schemas.openxmlformats.org/officeDocument/2006/relationships/image" Target="../media/image36.wmf"/><Relationship Id="rId16" Type="http://schemas.openxmlformats.org/officeDocument/2006/relationships/image" Target="../media/image50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11" Type="http://schemas.openxmlformats.org/officeDocument/2006/relationships/image" Target="../media/image45.wmf"/><Relationship Id="rId5" Type="http://schemas.openxmlformats.org/officeDocument/2006/relationships/image" Target="../media/image39.wmf"/><Relationship Id="rId15" Type="http://schemas.openxmlformats.org/officeDocument/2006/relationships/image" Target="../media/image49.wmf"/><Relationship Id="rId10" Type="http://schemas.openxmlformats.org/officeDocument/2006/relationships/image" Target="../media/image44.wmf"/><Relationship Id="rId4" Type="http://schemas.openxmlformats.org/officeDocument/2006/relationships/image" Target="../media/image38.wmf"/><Relationship Id="rId9" Type="http://schemas.openxmlformats.org/officeDocument/2006/relationships/image" Target="../media/image43.wmf"/><Relationship Id="rId14" Type="http://schemas.openxmlformats.org/officeDocument/2006/relationships/image" Target="../media/image4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image" Target="../media/image63.wmf"/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12" Type="http://schemas.openxmlformats.org/officeDocument/2006/relationships/image" Target="../media/image62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11" Type="http://schemas.openxmlformats.org/officeDocument/2006/relationships/image" Target="../media/image61.wmf"/><Relationship Id="rId5" Type="http://schemas.openxmlformats.org/officeDocument/2006/relationships/image" Target="../media/image55.wmf"/><Relationship Id="rId10" Type="http://schemas.openxmlformats.org/officeDocument/2006/relationships/image" Target="../media/image60.wmf"/><Relationship Id="rId4" Type="http://schemas.openxmlformats.org/officeDocument/2006/relationships/image" Target="../media/image54.wmf"/><Relationship Id="rId9" Type="http://schemas.openxmlformats.org/officeDocument/2006/relationships/image" Target="../media/image59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image" Target="../media/image72.wmf"/><Relationship Id="rId3" Type="http://schemas.openxmlformats.org/officeDocument/2006/relationships/image" Target="../media/image66.wmf"/><Relationship Id="rId7" Type="http://schemas.openxmlformats.org/officeDocument/2006/relationships/image" Target="../media/image41.wmf"/><Relationship Id="rId12" Type="http://schemas.openxmlformats.org/officeDocument/2006/relationships/image" Target="../media/image71.wmf"/><Relationship Id="rId2" Type="http://schemas.openxmlformats.org/officeDocument/2006/relationships/image" Target="../media/image65.wmf"/><Relationship Id="rId16" Type="http://schemas.openxmlformats.org/officeDocument/2006/relationships/image" Target="../media/image50.wmf"/><Relationship Id="rId1" Type="http://schemas.openxmlformats.org/officeDocument/2006/relationships/image" Target="../media/image64.wmf"/><Relationship Id="rId6" Type="http://schemas.openxmlformats.org/officeDocument/2006/relationships/image" Target="../media/image68.wmf"/><Relationship Id="rId11" Type="http://schemas.openxmlformats.org/officeDocument/2006/relationships/image" Target="../media/image70.wmf"/><Relationship Id="rId5" Type="http://schemas.openxmlformats.org/officeDocument/2006/relationships/image" Target="../media/image67.wmf"/><Relationship Id="rId15" Type="http://schemas.openxmlformats.org/officeDocument/2006/relationships/image" Target="../media/image49.wmf"/><Relationship Id="rId10" Type="http://schemas.openxmlformats.org/officeDocument/2006/relationships/image" Target="../media/image69.wmf"/><Relationship Id="rId4" Type="http://schemas.openxmlformats.org/officeDocument/2006/relationships/image" Target="../media/image38.wmf"/><Relationship Id="rId9" Type="http://schemas.openxmlformats.org/officeDocument/2006/relationships/image" Target="../media/image43.wmf"/><Relationship Id="rId14" Type="http://schemas.openxmlformats.org/officeDocument/2006/relationships/image" Target="../media/image7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image" Target="../media/image83.wmf"/><Relationship Id="rId3" Type="http://schemas.openxmlformats.org/officeDocument/2006/relationships/image" Target="../media/image13.wmf"/><Relationship Id="rId7" Type="http://schemas.openxmlformats.org/officeDocument/2006/relationships/image" Target="../media/image77.wmf"/><Relationship Id="rId12" Type="http://schemas.openxmlformats.org/officeDocument/2006/relationships/image" Target="../media/image82.wmf"/><Relationship Id="rId17" Type="http://schemas.openxmlformats.org/officeDocument/2006/relationships/image" Target="../media/image87.wmf"/><Relationship Id="rId2" Type="http://schemas.openxmlformats.org/officeDocument/2006/relationships/image" Target="../media/image12.wmf"/><Relationship Id="rId16" Type="http://schemas.openxmlformats.org/officeDocument/2006/relationships/image" Target="../media/image86.wmf"/><Relationship Id="rId1" Type="http://schemas.openxmlformats.org/officeDocument/2006/relationships/image" Target="../media/image11.wmf"/><Relationship Id="rId6" Type="http://schemas.openxmlformats.org/officeDocument/2006/relationships/image" Target="../media/image76.wmf"/><Relationship Id="rId11" Type="http://schemas.openxmlformats.org/officeDocument/2006/relationships/image" Target="../media/image81.wmf"/><Relationship Id="rId5" Type="http://schemas.openxmlformats.org/officeDocument/2006/relationships/image" Target="../media/image75.wmf"/><Relationship Id="rId15" Type="http://schemas.openxmlformats.org/officeDocument/2006/relationships/image" Target="../media/image85.wmf"/><Relationship Id="rId10" Type="http://schemas.openxmlformats.org/officeDocument/2006/relationships/image" Target="../media/image80.wmf"/><Relationship Id="rId4" Type="http://schemas.openxmlformats.org/officeDocument/2006/relationships/image" Target="../media/image74.wmf"/><Relationship Id="rId9" Type="http://schemas.openxmlformats.org/officeDocument/2006/relationships/image" Target="../media/image79.wmf"/><Relationship Id="rId14" Type="http://schemas.openxmlformats.org/officeDocument/2006/relationships/image" Target="../media/image8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13" Type="http://schemas.openxmlformats.org/officeDocument/2006/relationships/image" Target="../media/image100.wmf"/><Relationship Id="rId3" Type="http://schemas.openxmlformats.org/officeDocument/2006/relationships/image" Target="../media/image90.wmf"/><Relationship Id="rId7" Type="http://schemas.openxmlformats.org/officeDocument/2006/relationships/image" Target="../media/image94.wmf"/><Relationship Id="rId12" Type="http://schemas.openxmlformats.org/officeDocument/2006/relationships/image" Target="../media/image99.wmf"/><Relationship Id="rId2" Type="http://schemas.openxmlformats.org/officeDocument/2006/relationships/image" Target="../media/image89.wmf"/><Relationship Id="rId16" Type="http://schemas.openxmlformats.org/officeDocument/2006/relationships/image" Target="../media/image103.wmf"/><Relationship Id="rId1" Type="http://schemas.openxmlformats.org/officeDocument/2006/relationships/image" Target="../media/image88.wmf"/><Relationship Id="rId6" Type="http://schemas.openxmlformats.org/officeDocument/2006/relationships/image" Target="../media/image93.wmf"/><Relationship Id="rId11" Type="http://schemas.openxmlformats.org/officeDocument/2006/relationships/image" Target="../media/image98.wmf"/><Relationship Id="rId5" Type="http://schemas.openxmlformats.org/officeDocument/2006/relationships/image" Target="../media/image92.wmf"/><Relationship Id="rId15" Type="http://schemas.openxmlformats.org/officeDocument/2006/relationships/image" Target="../media/image102.wmf"/><Relationship Id="rId10" Type="http://schemas.openxmlformats.org/officeDocument/2006/relationships/image" Target="../media/image97.wmf"/><Relationship Id="rId4" Type="http://schemas.openxmlformats.org/officeDocument/2006/relationships/image" Target="../media/image91.wmf"/><Relationship Id="rId9" Type="http://schemas.openxmlformats.org/officeDocument/2006/relationships/image" Target="../media/image96.wmf"/><Relationship Id="rId14" Type="http://schemas.openxmlformats.org/officeDocument/2006/relationships/image" Target="../media/image10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wmf"/><Relationship Id="rId2" Type="http://schemas.openxmlformats.org/officeDocument/2006/relationships/image" Target="../media/image105.wmf"/><Relationship Id="rId1" Type="http://schemas.openxmlformats.org/officeDocument/2006/relationships/image" Target="../media/image104.wmf"/><Relationship Id="rId5" Type="http://schemas.openxmlformats.org/officeDocument/2006/relationships/image" Target="../media/image108.wmf"/><Relationship Id="rId4" Type="http://schemas.openxmlformats.org/officeDocument/2006/relationships/image" Target="../media/image10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3" Type="http://schemas.openxmlformats.org/officeDocument/2006/relationships/image" Target="../media/image111.wmf"/><Relationship Id="rId7" Type="http://schemas.openxmlformats.org/officeDocument/2006/relationships/image" Target="../media/image115.wmf"/><Relationship Id="rId12" Type="http://schemas.openxmlformats.org/officeDocument/2006/relationships/image" Target="../media/image120.wmf"/><Relationship Id="rId2" Type="http://schemas.openxmlformats.org/officeDocument/2006/relationships/image" Target="../media/image110.wmf"/><Relationship Id="rId1" Type="http://schemas.openxmlformats.org/officeDocument/2006/relationships/image" Target="../media/image109.wmf"/><Relationship Id="rId6" Type="http://schemas.openxmlformats.org/officeDocument/2006/relationships/image" Target="../media/image114.wmf"/><Relationship Id="rId11" Type="http://schemas.openxmlformats.org/officeDocument/2006/relationships/image" Target="../media/image119.wmf"/><Relationship Id="rId5" Type="http://schemas.openxmlformats.org/officeDocument/2006/relationships/image" Target="../media/image113.wmf"/><Relationship Id="rId10" Type="http://schemas.openxmlformats.org/officeDocument/2006/relationships/image" Target="../media/image118.wmf"/><Relationship Id="rId4" Type="http://schemas.openxmlformats.org/officeDocument/2006/relationships/image" Target="../media/image112.wmf"/><Relationship Id="rId9" Type="http://schemas.openxmlformats.org/officeDocument/2006/relationships/image" Target="../media/image1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8E7557-3D07-4348-8974-B4CDB2B28FE9}" type="datetimeFigureOut">
              <a:rPr lang="en-CA" smtClean="0"/>
              <a:pPr/>
              <a:t>2018-09-27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C1640E-ECA0-4AD9-84C6-DC2F18267E8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2197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640E-ECA0-4AD9-84C6-DC2F18267E84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667227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76FF4-D156-4CDF-B7A4-343E8CE174D3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61364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76FF4-D156-4CDF-B7A4-343E8CE174D3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54821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76FF4-D156-4CDF-B7A4-343E8CE174D3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8186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640E-ECA0-4AD9-84C6-DC2F18267E84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1236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640E-ECA0-4AD9-84C6-DC2F18267E84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85999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640E-ECA0-4AD9-84C6-DC2F18267E84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5926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640E-ECA0-4AD9-84C6-DC2F18267E84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21621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640E-ECA0-4AD9-84C6-DC2F18267E84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56321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640E-ECA0-4AD9-84C6-DC2F18267E84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12235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640E-ECA0-4AD9-84C6-DC2F18267E84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02473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640E-ECA0-4AD9-84C6-DC2F18267E84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2558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B97B05D-04E1-44BD-976E-24A9FC254B35}" type="datetimeFigureOut">
              <a:rPr lang="en-CA" smtClean="0"/>
              <a:pPr/>
              <a:t>2018-09-27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B05D-04E1-44BD-976E-24A9FC254B35}" type="datetimeFigureOut">
              <a:rPr lang="en-CA" smtClean="0"/>
              <a:pPr/>
              <a:t>2018-09-27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B05D-04E1-44BD-976E-24A9FC254B35}" type="datetimeFigureOut">
              <a:rPr lang="en-CA" smtClean="0"/>
              <a:pPr/>
              <a:t>2018-09-27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97B05D-04E1-44BD-976E-24A9FC254B35}" type="datetimeFigureOut">
              <a:rPr lang="en-CA" smtClean="0"/>
              <a:pPr/>
              <a:t>2018-09-27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B97B05D-04E1-44BD-976E-24A9FC254B35}" type="datetimeFigureOut">
              <a:rPr lang="en-CA" smtClean="0"/>
              <a:pPr/>
              <a:t>2018-09-27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B05D-04E1-44BD-976E-24A9FC254B35}" type="datetimeFigureOut">
              <a:rPr lang="en-CA" smtClean="0"/>
              <a:pPr/>
              <a:t>2018-09-27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B05D-04E1-44BD-976E-24A9FC254B35}" type="datetimeFigureOut">
              <a:rPr lang="en-CA" smtClean="0"/>
              <a:pPr/>
              <a:t>2018-09-27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97B05D-04E1-44BD-976E-24A9FC254B35}" type="datetimeFigureOut">
              <a:rPr lang="en-CA" smtClean="0"/>
              <a:pPr/>
              <a:t>2018-09-27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B05D-04E1-44BD-976E-24A9FC254B35}" type="datetimeFigureOut">
              <a:rPr lang="en-CA" smtClean="0"/>
              <a:pPr/>
              <a:t>2018-09-27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97B05D-04E1-44BD-976E-24A9FC254B35}" type="datetimeFigureOut">
              <a:rPr lang="en-CA" smtClean="0"/>
              <a:pPr/>
              <a:t>2018-09-27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97B05D-04E1-44BD-976E-24A9FC254B35}" type="datetimeFigureOut">
              <a:rPr lang="en-CA" smtClean="0"/>
              <a:pPr/>
              <a:t>2018-09-27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B97B05D-04E1-44BD-976E-24A9FC254B35}" type="datetimeFigureOut">
              <a:rPr lang="en-CA" smtClean="0"/>
              <a:pPr/>
              <a:t>2018-09-27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0.bin"/><Relationship Id="rId13" Type="http://schemas.openxmlformats.org/officeDocument/2006/relationships/image" Target="../media/image113.wmf"/><Relationship Id="rId18" Type="http://schemas.openxmlformats.org/officeDocument/2006/relationships/oleObject" Target="../embeddings/oleObject126.bin"/><Relationship Id="rId26" Type="http://schemas.openxmlformats.org/officeDocument/2006/relationships/oleObject" Target="../embeddings/oleObject131.bin"/><Relationship Id="rId3" Type="http://schemas.openxmlformats.org/officeDocument/2006/relationships/notesSlide" Target="../notesSlides/notesSlide10.xml"/><Relationship Id="rId21" Type="http://schemas.openxmlformats.org/officeDocument/2006/relationships/oleObject" Target="../embeddings/oleObject128.bin"/><Relationship Id="rId7" Type="http://schemas.openxmlformats.org/officeDocument/2006/relationships/image" Target="../media/image110.wmf"/><Relationship Id="rId12" Type="http://schemas.openxmlformats.org/officeDocument/2006/relationships/oleObject" Target="../embeddings/oleObject122.bin"/><Relationship Id="rId17" Type="http://schemas.openxmlformats.org/officeDocument/2006/relationships/oleObject" Target="../embeddings/oleObject125.bin"/><Relationship Id="rId25" Type="http://schemas.openxmlformats.org/officeDocument/2006/relationships/image" Target="../media/image11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4.wmf"/><Relationship Id="rId20" Type="http://schemas.openxmlformats.org/officeDocument/2006/relationships/oleObject" Target="../embeddings/oleObject127.bin"/><Relationship Id="rId29" Type="http://schemas.openxmlformats.org/officeDocument/2006/relationships/image" Target="../media/image119.wmf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19.bin"/><Relationship Id="rId11" Type="http://schemas.openxmlformats.org/officeDocument/2006/relationships/image" Target="../media/image112.wmf"/><Relationship Id="rId24" Type="http://schemas.openxmlformats.org/officeDocument/2006/relationships/oleObject" Target="../embeddings/oleObject130.bin"/><Relationship Id="rId32" Type="http://schemas.openxmlformats.org/officeDocument/2006/relationships/hyperlink" Target="http://www.bcmath.ca/" TargetMode="External"/><Relationship Id="rId5" Type="http://schemas.openxmlformats.org/officeDocument/2006/relationships/image" Target="../media/image109.wmf"/><Relationship Id="rId15" Type="http://schemas.openxmlformats.org/officeDocument/2006/relationships/oleObject" Target="../embeddings/oleObject124.bin"/><Relationship Id="rId23" Type="http://schemas.openxmlformats.org/officeDocument/2006/relationships/oleObject" Target="../embeddings/oleObject129.bin"/><Relationship Id="rId28" Type="http://schemas.openxmlformats.org/officeDocument/2006/relationships/oleObject" Target="../embeddings/oleObject132.bin"/><Relationship Id="rId10" Type="http://schemas.openxmlformats.org/officeDocument/2006/relationships/oleObject" Target="../embeddings/oleObject121.bin"/><Relationship Id="rId19" Type="http://schemas.openxmlformats.org/officeDocument/2006/relationships/image" Target="../media/image115.wmf"/><Relationship Id="rId31" Type="http://schemas.openxmlformats.org/officeDocument/2006/relationships/image" Target="../media/image120.wmf"/><Relationship Id="rId4" Type="http://schemas.openxmlformats.org/officeDocument/2006/relationships/oleObject" Target="../embeddings/oleObject118.bin"/><Relationship Id="rId9" Type="http://schemas.openxmlformats.org/officeDocument/2006/relationships/image" Target="../media/image111.wmf"/><Relationship Id="rId14" Type="http://schemas.openxmlformats.org/officeDocument/2006/relationships/oleObject" Target="../embeddings/oleObject123.bin"/><Relationship Id="rId22" Type="http://schemas.openxmlformats.org/officeDocument/2006/relationships/image" Target="../media/image116.wmf"/><Relationship Id="rId27" Type="http://schemas.openxmlformats.org/officeDocument/2006/relationships/image" Target="../media/image118.wmf"/><Relationship Id="rId30" Type="http://schemas.openxmlformats.org/officeDocument/2006/relationships/oleObject" Target="../embeddings/oleObject133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6.bin"/><Relationship Id="rId13" Type="http://schemas.openxmlformats.org/officeDocument/2006/relationships/image" Target="../media/image125.wmf"/><Relationship Id="rId18" Type="http://schemas.openxmlformats.org/officeDocument/2006/relationships/oleObject" Target="../embeddings/oleObject141.bin"/><Relationship Id="rId3" Type="http://schemas.openxmlformats.org/officeDocument/2006/relationships/notesSlide" Target="../notesSlides/notesSlide11.xml"/><Relationship Id="rId21" Type="http://schemas.openxmlformats.org/officeDocument/2006/relationships/hyperlink" Target="http://www.bcmath.ca/" TargetMode="External"/><Relationship Id="rId7" Type="http://schemas.openxmlformats.org/officeDocument/2006/relationships/image" Target="../media/image122.wmf"/><Relationship Id="rId12" Type="http://schemas.openxmlformats.org/officeDocument/2006/relationships/oleObject" Target="../embeddings/oleObject138.bin"/><Relationship Id="rId17" Type="http://schemas.openxmlformats.org/officeDocument/2006/relationships/image" Target="../media/image12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0.bin"/><Relationship Id="rId20" Type="http://schemas.openxmlformats.org/officeDocument/2006/relationships/oleObject" Target="../embeddings/oleObject142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35.bin"/><Relationship Id="rId11" Type="http://schemas.openxmlformats.org/officeDocument/2006/relationships/image" Target="../media/image124.wmf"/><Relationship Id="rId5" Type="http://schemas.openxmlformats.org/officeDocument/2006/relationships/image" Target="../media/image121.wmf"/><Relationship Id="rId15" Type="http://schemas.openxmlformats.org/officeDocument/2006/relationships/image" Target="../media/image126.wmf"/><Relationship Id="rId10" Type="http://schemas.openxmlformats.org/officeDocument/2006/relationships/oleObject" Target="../embeddings/oleObject137.bin"/><Relationship Id="rId19" Type="http://schemas.openxmlformats.org/officeDocument/2006/relationships/image" Target="../media/image128.wmf"/><Relationship Id="rId4" Type="http://schemas.openxmlformats.org/officeDocument/2006/relationships/oleObject" Target="../embeddings/oleObject134.bin"/><Relationship Id="rId9" Type="http://schemas.openxmlformats.org/officeDocument/2006/relationships/image" Target="../media/image123.wmf"/><Relationship Id="rId14" Type="http://schemas.openxmlformats.org/officeDocument/2006/relationships/oleObject" Target="../embeddings/oleObject13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5.bin"/><Relationship Id="rId13" Type="http://schemas.openxmlformats.org/officeDocument/2006/relationships/image" Target="../media/image133.wmf"/><Relationship Id="rId18" Type="http://schemas.openxmlformats.org/officeDocument/2006/relationships/oleObject" Target="../embeddings/oleObject150.bin"/><Relationship Id="rId26" Type="http://schemas.openxmlformats.org/officeDocument/2006/relationships/oleObject" Target="../embeddings/oleObject154.bin"/><Relationship Id="rId39" Type="http://schemas.openxmlformats.org/officeDocument/2006/relationships/image" Target="../media/image146.wmf"/><Relationship Id="rId3" Type="http://schemas.openxmlformats.org/officeDocument/2006/relationships/notesSlide" Target="../notesSlides/notesSlide12.xml"/><Relationship Id="rId21" Type="http://schemas.openxmlformats.org/officeDocument/2006/relationships/image" Target="../media/image137.wmf"/><Relationship Id="rId34" Type="http://schemas.openxmlformats.org/officeDocument/2006/relationships/oleObject" Target="../embeddings/oleObject158.bin"/><Relationship Id="rId7" Type="http://schemas.openxmlformats.org/officeDocument/2006/relationships/image" Target="../media/image130.wmf"/><Relationship Id="rId12" Type="http://schemas.openxmlformats.org/officeDocument/2006/relationships/oleObject" Target="../embeddings/oleObject147.bin"/><Relationship Id="rId17" Type="http://schemas.openxmlformats.org/officeDocument/2006/relationships/image" Target="../media/image135.wmf"/><Relationship Id="rId25" Type="http://schemas.openxmlformats.org/officeDocument/2006/relationships/image" Target="../media/image139.wmf"/><Relationship Id="rId33" Type="http://schemas.openxmlformats.org/officeDocument/2006/relationships/image" Target="../media/image143.wmf"/><Relationship Id="rId38" Type="http://schemas.openxmlformats.org/officeDocument/2006/relationships/oleObject" Target="../embeddings/oleObject16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9.bin"/><Relationship Id="rId20" Type="http://schemas.openxmlformats.org/officeDocument/2006/relationships/oleObject" Target="../embeddings/oleObject151.bin"/><Relationship Id="rId29" Type="http://schemas.openxmlformats.org/officeDocument/2006/relationships/image" Target="../media/image141.wmf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44.bin"/><Relationship Id="rId11" Type="http://schemas.openxmlformats.org/officeDocument/2006/relationships/image" Target="../media/image132.wmf"/><Relationship Id="rId24" Type="http://schemas.openxmlformats.org/officeDocument/2006/relationships/oleObject" Target="../embeddings/oleObject153.bin"/><Relationship Id="rId32" Type="http://schemas.openxmlformats.org/officeDocument/2006/relationships/oleObject" Target="../embeddings/oleObject157.bin"/><Relationship Id="rId37" Type="http://schemas.openxmlformats.org/officeDocument/2006/relationships/image" Target="../media/image145.wmf"/><Relationship Id="rId40" Type="http://schemas.openxmlformats.org/officeDocument/2006/relationships/hyperlink" Target="http://www.bcmath.ca/" TargetMode="External"/><Relationship Id="rId5" Type="http://schemas.openxmlformats.org/officeDocument/2006/relationships/image" Target="../media/image129.wmf"/><Relationship Id="rId15" Type="http://schemas.openxmlformats.org/officeDocument/2006/relationships/image" Target="../media/image134.wmf"/><Relationship Id="rId23" Type="http://schemas.openxmlformats.org/officeDocument/2006/relationships/image" Target="../media/image138.wmf"/><Relationship Id="rId28" Type="http://schemas.openxmlformats.org/officeDocument/2006/relationships/oleObject" Target="../embeddings/oleObject155.bin"/><Relationship Id="rId36" Type="http://schemas.openxmlformats.org/officeDocument/2006/relationships/oleObject" Target="../embeddings/oleObject159.bin"/><Relationship Id="rId10" Type="http://schemas.openxmlformats.org/officeDocument/2006/relationships/oleObject" Target="../embeddings/oleObject146.bin"/><Relationship Id="rId19" Type="http://schemas.openxmlformats.org/officeDocument/2006/relationships/image" Target="../media/image136.wmf"/><Relationship Id="rId31" Type="http://schemas.openxmlformats.org/officeDocument/2006/relationships/image" Target="../media/image142.wmf"/><Relationship Id="rId4" Type="http://schemas.openxmlformats.org/officeDocument/2006/relationships/oleObject" Target="../embeddings/oleObject143.bin"/><Relationship Id="rId9" Type="http://schemas.openxmlformats.org/officeDocument/2006/relationships/image" Target="../media/image131.wmf"/><Relationship Id="rId14" Type="http://schemas.openxmlformats.org/officeDocument/2006/relationships/oleObject" Target="../embeddings/oleObject148.bin"/><Relationship Id="rId22" Type="http://schemas.openxmlformats.org/officeDocument/2006/relationships/oleObject" Target="../embeddings/oleObject152.bin"/><Relationship Id="rId27" Type="http://schemas.openxmlformats.org/officeDocument/2006/relationships/image" Target="../media/image140.wmf"/><Relationship Id="rId30" Type="http://schemas.openxmlformats.org/officeDocument/2006/relationships/oleObject" Target="../embeddings/oleObject156.bin"/><Relationship Id="rId35" Type="http://schemas.openxmlformats.org/officeDocument/2006/relationships/image" Target="../media/image144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6.bin"/><Relationship Id="rId26" Type="http://schemas.openxmlformats.org/officeDocument/2006/relationships/oleObject" Target="../embeddings/oleObject20.bin"/><Relationship Id="rId39" Type="http://schemas.openxmlformats.org/officeDocument/2006/relationships/image" Target="../media/image28.wmf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9.wmf"/><Relationship Id="rId34" Type="http://schemas.openxmlformats.org/officeDocument/2006/relationships/oleObject" Target="../embeddings/oleObject24.bin"/><Relationship Id="rId42" Type="http://schemas.openxmlformats.org/officeDocument/2006/relationships/oleObject" Target="../embeddings/oleObject28.bin"/><Relationship Id="rId47" Type="http://schemas.openxmlformats.org/officeDocument/2006/relationships/image" Target="../media/image32.wmf"/><Relationship Id="rId50" Type="http://schemas.openxmlformats.org/officeDocument/2006/relationships/oleObject" Target="../embeddings/oleObject32.bin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7.wmf"/><Relationship Id="rId25" Type="http://schemas.openxmlformats.org/officeDocument/2006/relationships/image" Target="../media/image21.wmf"/><Relationship Id="rId33" Type="http://schemas.openxmlformats.org/officeDocument/2006/relationships/image" Target="../media/image25.wmf"/><Relationship Id="rId38" Type="http://schemas.openxmlformats.org/officeDocument/2006/relationships/oleObject" Target="../embeddings/oleObject26.bin"/><Relationship Id="rId46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.bin"/><Relationship Id="rId20" Type="http://schemas.openxmlformats.org/officeDocument/2006/relationships/oleObject" Target="../embeddings/oleObject17.bin"/><Relationship Id="rId29" Type="http://schemas.openxmlformats.org/officeDocument/2006/relationships/image" Target="../media/image23.wmf"/><Relationship Id="rId41" Type="http://schemas.openxmlformats.org/officeDocument/2006/relationships/image" Target="../media/image29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4.wmf"/><Relationship Id="rId24" Type="http://schemas.openxmlformats.org/officeDocument/2006/relationships/oleObject" Target="../embeddings/oleObject19.bin"/><Relationship Id="rId32" Type="http://schemas.openxmlformats.org/officeDocument/2006/relationships/oleObject" Target="../embeddings/oleObject23.bin"/><Relationship Id="rId37" Type="http://schemas.openxmlformats.org/officeDocument/2006/relationships/image" Target="../media/image27.wmf"/><Relationship Id="rId40" Type="http://schemas.openxmlformats.org/officeDocument/2006/relationships/oleObject" Target="../embeddings/oleObject27.bin"/><Relationship Id="rId45" Type="http://schemas.openxmlformats.org/officeDocument/2006/relationships/image" Target="../media/image31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28" Type="http://schemas.openxmlformats.org/officeDocument/2006/relationships/oleObject" Target="../embeddings/oleObject21.bin"/><Relationship Id="rId36" Type="http://schemas.openxmlformats.org/officeDocument/2006/relationships/oleObject" Target="../embeddings/oleObject25.bin"/><Relationship Id="rId49" Type="http://schemas.openxmlformats.org/officeDocument/2006/relationships/image" Target="../media/image33.wmf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18.wmf"/><Relationship Id="rId31" Type="http://schemas.openxmlformats.org/officeDocument/2006/relationships/image" Target="../media/image24.wmf"/><Relationship Id="rId44" Type="http://schemas.openxmlformats.org/officeDocument/2006/relationships/oleObject" Target="../embeddings/oleObject29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4.bin"/><Relationship Id="rId22" Type="http://schemas.openxmlformats.org/officeDocument/2006/relationships/oleObject" Target="../embeddings/oleObject18.bin"/><Relationship Id="rId27" Type="http://schemas.openxmlformats.org/officeDocument/2006/relationships/image" Target="../media/image22.wmf"/><Relationship Id="rId30" Type="http://schemas.openxmlformats.org/officeDocument/2006/relationships/oleObject" Target="../embeddings/oleObject22.bin"/><Relationship Id="rId35" Type="http://schemas.openxmlformats.org/officeDocument/2006/relationships/image" Target="../media/image26.wmf"/><Relationship Id="rId43" Type="http://schemas.openxmlformats.org/officeDocument/2006/relationships/image" Target="../media/image30.wmf"/><Relationship Id="rId48" Type="http://schemas.openxmlformats.org/officeDocument/2006/relationships/oleObject" Target="../embeddings/oleObject31.bin"/><Relationship Id="rId8" Type="http://schemas.openxmlformats.org/officeDocument/2006/relationships/oleObject" Target="../embeddings/oleObject11.bin"/><Relationship Id="rId51" Type="http://schemas.openxmlformats.org/officeDocument/2006/relationships/image" Target="../media/image3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9.wmf"/><Relationship Id="rId18" Type="http://schemas.openxmlformats.org/officeDocument/2006/relationships/oleObject" Target="../embeddings/oleObject40.bin"/><Relationship Id="rId26" Type="http://schemas.openxmlformats.org/officeDocument/2006/relationships/oleObject" Target="../embeddings/oleObject44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43.wmf"/><Relationship Id="rId34" Type="http://schemas.openxmlformats.org/officeDocument/2006/relationships/oleObject" Target="../embeddings/oleObject48.bin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41.wmf"/><Relationship Id="rId25" Type="http://schemas.openxmlformats.org/officeDocument/2006/relationships/image" Target="../media/image45.wmf"/><Relationship Id="rId33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9.bin"/><Relationship Id="rId20" Type="http://schemas.openxmlformats.org/officeDocument/2006/relationships/oleObject" Target="../embeddings/oleObject41.bin"/><Relationship Id="rId29" Type="http://schemas.openxmlformats.org/officeDocument/2006/relationships/image" Target="../media/image47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8.wmf"/><Relationship Id="rId24" Type="http://schemas.openxmlformats.org/officeDocument/2006/relationships/oleObject" Target="../embeddings/oleObject43.bin"/><Relationship Id="rId32" Type="http://schemas.openxmlformats.org/officeDocument/2006/relationships/oleObject" Target="../embeddings/oleObject47.bin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23" Type="http://schemas.openxmlformats.org/officeDocument/2006/relationships/image" Target="../media/image44.wmf"/><Relationship Id="rId28" Type="http://schemas.openxmlformats.org/officeDocument/2006/relationships/oleObject" Target="../embeddings/oleObject45.bin"/><Relationship Id="rId10" Type="http://schemas.openxmlformats.org/officeDocument/2006/relationships/oleObject" Target="../embeddings/oleObject36.bin"/><Relationship Id="rId19" Type="http://schemas.openxmlformats.org/officeDocument/2006/relationships/image" Target="../media/image42.wmf"/><Relationship Id="rId31" Type="http://schemas.openxmlformats.org/officeDocument/2006/relationships/image" Target="../media/image48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38.bin"/><Relationship Id="rId22" Type="http://schemas.openxmlformats.org/officeDocument/2006/relationships/oleObject" Target="../embeddings/oleObject42.bin"/><Relationship Id="rId27" Type="http://schemas.openxmlformats.org/officeDocument/2006/relationships/image" Target="../media/image46.wmf"/><Relationship Id="rId30" Type="http://schemas.openxmlformats.org/officeDocument/2006/relationships/oleObject" Target="../embeddings/oleObject46.bin"/><Relationship Id="rId35" Type="http://schemas.openxmlformats.org/officeDocument/2006/relationships/image" Target="../media/image5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55.wmf"/><Relationship Id="rId18" Type="http://schemas.openxmlformats.org/officeDocument/2006/relationships/oleObject" Target="../embeddings/oleObject56.bin"/><Relationship Id="rId26" Type="http://schemas.openxmlformats.org/officeDocument/2006/relationships/oleObject" Target="../embeddings/oleObject61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59.wmf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3.bin"/><Relationship Id="rId17" Type="http://schemas.openxmlformats.org/officeDocument/2006/relationships/image" Target="../media/image57.wmf"/><Relationship Id="rId25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5.bin"/><Relationship Id="rId20" Type="http://schemas.openxmlformats.org/officeDocument/2006/relationships/oleObject" Target="../embeddings/oleObject57.bin"/><Relationship Id="rId29" Type="http://schemas.openxmlformats.org/officeDocument/2006/relationships/image" Target="../media/image62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4.wmf"/><Relationship Id="rId24" Type="http://schemas.openxmlformats.org/officeDocument/2006/relationships/oleObject" Target="../embeddings/oleObject59.bin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23" Type="http://schemas.openxmlformats.org/officeDocument/2006/relationships/image" Target="../media/image60.wmf"/><Relationship Id="rId28" Type="http://schemas.openxmlformats.org/officeDocument/2006/relationships/oleObject" Target="../embeddings/oleObject62.bin"/><Relationship Id="rId10" Type="http://schemas.openxmlformats.org/officeDocument/2006/relationships/oleObject" Target="../embeddings/oleObject52.bin"/><Relationship Id="rId19" Type="http://schemas.openxmlformats.org/officeDocument/2006/relationships/image" Target="../media/image58.wmf"/><Relationship Id="rId31" Type="http://schemas.openxmlformats.org/officeDocument/2006/relationships/image" Target="../media/image63.wmf"/><Relationship Id="rId4" Type="http://schemas.openxmlformats.org/officeDocument/2006/relationships/oleObject" Target="../embeddings/oleObject49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4.bin"/><Relationship Id="rId22" Type="http://schemas.openxmlformats.org/officeDocument/2006/relationships/oleObject" Target="../embeddings/oleObject58.bin"/><Relationship Id="rId27" Type="http://schemas.openxmlformats.org/officeDocument/2006/relationships/image" Target="../media/image61.wmf"/><Relationship Id="rId30" Type="http://schemas.openxmlformats.org/officeDocument/2006/relationships/oleObject" Target="../embeddings/oleObject6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67.wmf"/><Relationship Id="rId18" Type="http://schemas.openxmlformats.org/officeDocument/2006/relationships/oleObject" Target="../embeddings/oleObject71.bin"/><Relationship Id="rId26" Type="http://schemas.openxmlformats.org/officeDocument/2006/relationships/oleObject" Target="../embeddings/oleObject75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43.wmf"/><Relationship Id="rId34" Type="http://schemas.openxmlformats.org/officeDocument/2006/relationships/oleObject" Target="../embeddings/oleObject79.bin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68.bin"/><Relationship Id="rId17" Type="http://schemas.openxmlformats.org/officeDocument/2006/relationships/image" Target="../media/image41.wmf"/><Relationship Id="rId25" Type="http://schemas.openxmlformats.org/officeDocument/2006/relationships/image" Target="../media/image70.wmf"/><Relationship Id="rId33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0.bin"/><Relationship Id="rId20" Type="http://schemas.openxmlformats.org/officeDocument/2006/relationships/oleObject" Target="../embeddings/oleObject72.bin"/><Relationship Id="rId29" Type="http://schemas.openxmlformats.org/officeDocument/2006/relationships/image" Target="../media/image72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38.wmf"/><Relationship Id="rId24" Type="http://schemas.openxmlformats.org/officeDocument/2006/relationships/oleObject" Target="../embeddings/oleObject74.bin"/><Relationship Id="rId32" Type="http://schemas.openxmlformats.org/officeDocument/2006/relationships/oleObject" Target="../embeddings/oleObject78.bin"/><Relationship Id="rId5" Type="http://schemas.openxmlformats.org/officeDocument/2006/relationships/image" Target="../media/image64.wmf"/><Relationship Id="rId15" Type="http://schemas.openxmlformats.org/officeDocument/2006/relationships/image" Target="../media/image68.wmf"/><Relationship Id="rId23" Type="http://schemas.openxmlformats.org/officeDocument/2006/relationships/image" Target="../media/image69.wmf"/><Relationship Id="rId28" Type="http://schemas.openxmlformats.org/officeDocument/2006/relationships/oleObject" Target="../embeddings/oleObject76.bin"/><Relationship Id="rId10" Type="http://schemas.openxmlformats.org/officeDocument/2006/relationships/oleObject" Target="../embeddings/oleObject67.bin"/><Relationship Id="rId19" Type="http://schemas.openxmlformats.org/officeDocument/2006/relationships/image" Target="../media/image42.wmf"/><Relationship Id="rId31" Type="http://schemas.openxmlformats.org/officeDocument/2006/relationships/image" Target="../media/image73.wmf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6.wmf"/><Relationship Id="rId14" Type="http://schemas.openxmlformats.org/officeDocument/2006/relationships/oleObject" Target="../embeddings/oleObject69.bin"/><Relationship Id="rId22" Type="http://schemas.openxmlformats.org/officeDocument/2006/relationships/oleObject" Target="../embeddings/oleObject73.bin"/><Relationship Id="rId27" Type="http://schemas.openxmlformats.org/officeDocument/2006/relationships/image" Target="../media/image71.wmf"/><Relationship Id="rId30" Type="http://schemas.openxmlformats.org/officeDocument/2006/relationships/oleObject" Target="../embeddings/oleObject77.bin"/><Relationship Id="rId35" Type="http://schemas.openxmlformats.org/officeDocument/2006/relationships/image" Target="../media/image5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13" Type="http://schemas.openxmlformats.org/officeDocument/2006/relationships/image" Target="../media/image75.wmf"/><Relationship Id="rId18" Type="http://schemas.openxmlformats.org/officeDocument/2006/relationships/oleObject" Target="../embeddings/oleObject87.bin"/><Relationship Id="rId26" Type="http://schemas.openxmlformats.org/officeDocument/2006/relationships/oleObject" Target="../embeddings/oleObject91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79.wmf"/><Relationship Id="rId34" Type="http://schemas.openxmlformats.org/officeDocument/2006/relationships/oleObject" Target="../embeddings/oleObject95.bin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84.bin"/><Relationship Id="rId17" Type="http://schemas.openxmlformats.org/officeDocument/2006/relationships/image" Target="../media/image77.wmf"/><Relationship Id="rId25" Type="http://schemas.openxmlformats.org/officeDocument/2006/relationships/image" Target="../media/image81.wmf"/><Relationship Id="rId33" Type="http://schemas.openxmlformats.org/officeDocument/2006/relationships/image" Target="../media/image8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6.bin"/><Relationship Id="rId20" Type="http://schemas.openxmlformats.org/officeDocument/2006/relationships/oleObject" Target="../embeddings/oleObject88.bin"/><Relationship Id="rId29" Type="http://schemas.openxmlformats.org/officeDocument/2006/relationships/image" Target="../media/image83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74.wmf"/><Relationship Id="rId24" Type="http://schemas.openxmlformats.org/officeDocument/2006/relationships/oleObject" Target="../embeddings/oleObject90.bin"/><Relationship Id="rId32" Type="http://schemas.openxmlformats.org/officeDocument/2006/relationships/oleObject" Target="../embeddings/oleObject94.bin"/><Relationship Id="rId37" Type="http://schemas.openxmlformats.org/officeDocument/2006/relationships/image" Target="../media/image87.wmf"/><Relationship Id="rId5" Type="http://schemas.openxmlformats.org/officeDocument/2006/relationships/image" Target="../media/image11.wmf"/><Relationship Id="rId15" Type="http://schemas.openxmlformats.org/officeDocument/2006/relationships/image" Target="../media/image76.wmf"/><Relationship Id="rId23" Type="http://schemas.openxmlformats.org/officeDocument/2006/relationships/image" Target="../media/image80.wmf"/><Relationship Id="rId28" Type="http://schemas.openxmlformats.org/officeDocument/2006/relationships/oleObject" Target="../embeddings/oleObject92.bin"/><Relationship Id="rId36" Type="http://schemas.openxmlformats.org/officeDocument/2006/relationships/oleObject" Target="../embeddings/oleObject96.bin"/><Relationship Id="rId10" Type="http://schemas.openxmlformats.org/officeDocument/2006/relationships/oleObject" Target="../embeddings/oleObject83.bin"/><Relationship Id="rId19" Type="http://schemas.openxmlformats.org/officeDocument/2006/relationships/image" Target="../media/image78.wmf"/><Relationship Id="rId31" Type="http://schemas.openxmlformats.org/officeDocument/2006/relationships/image" Target="../media/image84.wmf"/><Relationship Id="rId4" Type="http://schemas.openxmlformats.org/officeDocument/2006/relationships/oleObject" Target="../embeddings/oleObject80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85.bin"/><Relationship Id="rId22" Type="http://schemas.openxmlformats.org/officeDocument/2006/relationships/oleObject" Target="../embeddings/oleObject89.bin"/><Relationship Id="rId27" Type="http://schemas.openxmlformats.org/officeDocument/2006/relationships/image" Target="../media/image82.wmf"/><Relationship Id="rId30" Type="http://schemas.openxmlformats.org/officeDocument/2006/relationships/oleObject" Target="../embeddings/oleObject93.bin"/><Relationship Id="rId35" Type="http://schemas.openxmlformats.org/officeDocument/2006/relationships/image" Target="../media/image8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9.bin"/><Relationship Id="rId13" Type="http://schemas.openxmlformats.org/officeDocument/2006/relationships/image" Target="../media/image92.wmf"/><Relationship Id="rId18" Type="http://schemas.openxmlformats.org/officeDocument/2006/relationships/oleObject" Target="../embeddings/oleObject104.bin"/><Relationship Id="rId26" Type="http://schemas.openxmlformats.org/officeDocument/2006/relationships/oleObject" Target="../embeddings/oleObject108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96.wmf"/><Relationship Id="rId34" Type="http://schemas.openxmlformats.org/officeDocument/2006/relationships/oleObject" Target="../embeddings/oleObject112.bin"/><Relationship Id="rId7" Type="http://schemas.openxmlformats.org/officeDocument/2006/relationships/image" Target="../media/image89.wmf"/><Relationship Id="rId12" Type="http://schemas.openxmlformats.org/officeDocument/2006/relationships/oleObject" Target="../embeddings/oleObject101.bin"/><Relationship Id="rId17" Type="http://schemas.openxmlformats.org/officeDocument/2006/relationships/image" Target="../media/image94.wmf"/><Relationship Id="rId25" Type="http://schemas.openxmlformats.org/officeDocument/2006/relationships/image" Target="../media/image98.wmf"/><Relationship Id="rId33" Type="http://schemas.openxmlformats.org/officeDocument/2006/relationships/image" Target="../media/image10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3.bin"/><Relationship Id="rId20" Type="http://schemas.openxmlformats.org/officeDocument/2006/relationships/oleObject" Target="../embeddings/oleObject105.bin"/><Relationship Id="rId29" Type="http://schemas.openxmlformats.org/officeDocument/2006/relationships/image" Target="../media/image100.wmf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98.bin"/><Relationship Id="rId11" Type="http://schemas.openxmlformats.org/officeDocument/2006/relationships/image" Target="../media/image91.wmf"/><Relationship Id="rId24" Type="http://schemas.openxmlformats.org/officeDocument/2006/relationships/oleObject" Target="../embeddings/oleObject107.bin"/><Relationship Id="rId32" Type="http://schemas.openxmlformats.org/officeDocument/2006/relationships/oleObject" Target="../embeddings/oleObject111.bin"/><Relationship Id="rId5" Type="http://schemas.openxmlformats.org/officeDocument/2006/relationships/image" Target="../media/image88.wmf"/><Relationship Id="rId15" Type="http://schemas.openxmlformats.org/officeDocument/2006/relationships/image" Target="../media/image93.wmf"/><Relationship Id="rId23" Type="http://schemas.openxmlformats.org/officeDocument/2006/relationships/image" Target="../media/image97.wmf"/><Relationship Id="rId28" Type="http://schemas.openxmlformats.org/officeDocument/2006/relationships/oleObject" Target="../embeddings/oleObject109.bin"/><Relationship Id="rId10" Type="http://schemas.openxmlformats.org/officeDocument/2006/relationships/oleObject" Target="../embeddings/oleObject100.bin"/><Relationship Id="rId19" Type="http://schemas.openxmlformats.org/officeDocument/2006/relationships/image" Target="../media/image95.wmf"/><Relationship Id="rId31" Type="http://schemas.openxmlformats.org/officeDocument/2006/relationships/image" Target="../media/image101.wmf"/><Relationship Id="rId4" Type="http://schemas.openxmlformats.org/officeDocument/2006/relationships/oleObject" Target="../embeddings/oleObject97.bin"/><Relationship Id="rId9" Type="http://schemas.openxmlformats.org/officeDocument/2006/relationships/image" Target="../media/image90.wmf"/><Relationship Id="rId14" Type="http://schemas.openxmlformats.org/officeDocument/2006/relationships/oleObject" Target="../embeddings/oleObject102.bin"/><Relationship Id="rId22" Type="http://schemas.openxmlformats.org/officeDocument/2006/relationships/oleObject" Target="../embeddings/oleObject106.bin"/><Relationship Id="rId27" Type="http://schemas.openxmlformats.org/officeDocument/2006/relationships/image" Target="../media/image99.wmf"/><Relationship Id="rId30" Type="http://schemas.openxmlformats.org/officeDocument/2006/relationships/oleObject" Target="../embeddings/oleObject110.bin"/><Relationship Id="rId35" Type="http://schemas.openxmlformats.org/officeDocument/2006/relationships/image" Target="../media/image10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5.bin"/><Relationship Id="rId13" Type="http://schemas.openxmlformats.org/officeDocument/2006/relationships/image" Target="../media/image108.wmf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05.wmf"/><Relationship Id="rId12" Type="http://schemas.openxmlformats.org/officeDocument/2006/relationships/oleObject" Target="../embeddings/oleObject1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14.bin"/><Relationship Id="rId11" Type="http://schemas.openxmlformats.org/officeDocument/2006/relationships/image" Target="../media/image107.wmf"/><Relationship Id="rId5" Type="http://schemas.openxmlformats.org/officeDocument/2006/relationships/image" Target="../media/image104.wmf"/><Relationship Id="rId10" Type="http://schemas.openxmlformats.org/officeDocument/2006/relationships/oleObject" Target="../embeddings/oleObject116.bin"/><Relationship Id="rId4" Type="http://schemas.openxmlformats.org/officeDocument/2006/relationships/oleObject" Target="../embeddings/oleObject113.bin"/><Relationship Id="rId9" Type="http://schemas.openxmlformats.org/officeDocument/2006/relationships/image" Target="../media/image10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6581001"/>
            <a:ext cx="507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Copyright All Rights Reserved Homework Depot at www.BCMath.ca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F024EB6-6DB2-4D55-B428-66188444D2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ISPRING_QUIZ_SHAPE0">
            <a:extLst>
              <a:ext uri="{FF2B5EF4-FFF2-40B4-BE49-F238E27FC236}">
                <a16:creationId xmlns:a16="http://schemas.microsoft.com/office/drawing/2014/main" id="{D44238EF-7594-4B78-8472-A1C5873406D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</a:ln>
          <a:effectLst>
            <a:innerShdw>
              <a:scrgbClr r="0" g="0" b="0">
                <a:alpha val="0"/>
              </a:scrgbClr>
            </a:inn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ISPRING_QUIZ_SHAPE2">
            <a:extLst>
              <a:ext uri="{FF2B5EF4-FFF2-40B4-BE49-F238E27FC236}">
                <a16:creationId xmlns:a16="http://schemas.microsoft.com/office/drawing/2014/main" id="{C66ADAA9-BB22-4F7C-9DE5-A25EF6EFFE5B}"/>
              </a:ext>
            </a:extLst>
          </p:cNvPr>
          <p:cNvSpPr txBox="1"/>
          <p:nvPr/>
        </p:nvSpPr>
        <p:spPr>
          <a:xfrm>
            <a:off x="548640" y="411480"/>
            <a:ext cx="8046720" cy="553998"/>
          </a:xfrm>
          <a:prstGeom prst="rect">
            <a:avLst/>
          </a:prstGeom>
          <a:noFill/>
          <a:effectLst>
            <a:innerShdw>
              <a:scrgbClr r="0" g="0" b="0">
                <a:alpha val="0"/>
              </a:scrgbClr>
            </a:innerShdw>
          </a:effectLst>
        </p:spPr>
        <p:txBody>
          <a:bodyPr vert="horz" rtlCol="0">
            <a:spAutoFit/>
          </a:bodyPr>
          <a:lstStyle/>
          <a:p>
            <a:pPr algn="ctr"/>
            <a:r>
              <a:rPr lang="en-CA" sz="300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   Quiz</a:t>
            </a:r>
          </a:p>
        </p:txBody>
      </p:sp>
      <p:pic>
        <p:nvPicPr>
          <p:cNvPr id="12" name="ISPRING_QUIZ_SHAPE3">
            <a:extLst>
              <a:ext uri="{FF2B5EF4-FFF2-40B4-BE49-F238E27FC236}">
                <a16:creationId xmlns:a16="http://schemas.microsoft.com/office/drawing/2014/main" id="{84978DA8-E33B-494B-8E20-D147CC71EE49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33855" y="482600"/>
            <a:ext cx="406400" cy="406400"/>
          </a:xfrm>
          <a:prstGeom prst="rect">
            <a:avLst/>
          </a:prstGeom>
          <a:effectLst>
            <a:innerShdw>
              <a:scrgbClr r="0" g="0" b="0">
                <a:alpha val="0"/>
              </a:scrgbClr>
            </a:innerShdw>
          </a:effectLst>
        </p:spPr>
      </p:pic>
      <p:sp>
        <p:nvSpPr>
          <p:cNvPr id="13" name="ISPRING_QUIZ_SHAPE4">
            <a:extLst>
              <a:ext uri="{FF2B5EF4-FFF2-40B4-BE49-F238E27FC236}">
                <a16:creationId xmlns:a16="http://schemas.microsoft.com/office/drawing/2014/main" id="{4F62ADBD-7D34-4389-B8F9-39F22F8FD2B0}"/>
              </a:ext>
            </a:extLst>
          </p:cNvPr>
          <p:cNvSpPr txBox="1"/>
          <p:nvPr/>
        </p:nvSpPr>
        <p:spPr>
          <a:xfrm>
            <a:off x="548640" y="1097280"/>
            <a:ext cx="8046720" cy="430887"/>
          </a:xfrm>
          <a:prstGeom prst="rect">
            <a:avLst/>
          </a:prstGeom>
          <a:noFill/>
          <a:effectLst>
            <a:innerShdw>
              <a:scrgbClr r="0" g="0" b="0">
                <a:alpha val="0"/>
              </a:scrgbClr>
            </a:innerShdw>
          </a:effectLst>
        </p:spPr>
        <p:txBody>
          <a:bodyPr vert="horz" rtlCol="0">
            <a:spAutoFit/>
          </a:bodyPr>
          <a:lstStyle/>
          <a:p>
            <a:pPr algn="ctr"/>
            <a:r>
              <a:rPr lang="en-CA" sz="220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Click the </a:t>
            </a:r>
            <a:r>
              <a:rPr lang="en-CA" sz="2200" b="1">
                <a:solidFill>
                  <a:srgbClr val="343944"/>
                </a:solidFill>
                <a:effectLst/>
                <a:latin typeface="Segoe UI Semibold" panose="020B0702040204020203" pitchFamily="34" charset="0"/>
              </a:rPr>
              <a:t>Quiz</a:t>
            </a:r>
            <a:r>
              <a:rPr lang="en-CA" sz="220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 button to edit this object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38187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en-CA" dirty="0"/>
              <a:t>Zero Exponents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980728"/>
            <a:ext cx="8219256" cy="936104"/>
          </a:xfrm>
        </p:spPr>
        <p:txBody>
          <a:bodyPr>
            <a:normAutofit/>
          </a:bodyPr>
          <a:lstStyle/>
          <a:p>
            <a:r>
              <a:rPr lang="en-CA" sz="2300" dirty="0"/>
              <a:t>When a number has an exponent of zero, the value will be equal to one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23528" y="1916832"/>
          <a:ext cx="743870" cy="51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4" imgW="291960" imgH="203040" progId="Equation.DSMT4">
                  <p:embed/>
                </p:oleObj>
              </mc:Choice>
              <mc:Fallback>
                <p:oleObj name="Equation" r:id="rId4" imgW="291960" imgH="2030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916832"/>
                        <a:ext cx="743870" cy="517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128418" y="1988840"/>
          <a:ext cx="227012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6" imgW="88560" imgH="164880" progId="Equation.DSMT4">
                  <p:embed/>
                </p:oleObj>
              </mc:Choice>
              <mc:Fallback>
                <p:oleObj name="Equation" r:id="rId6" imgW="88560" imgH="1648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418" y="1988840"/>
                        <a:ext cx="227012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954959" y="1931988"/>
          <a:ext cx="938213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8" imgW="368280" imgH="190440" progId="Equation.DSMT4">
                  <p:embed/>
                </p:oleObj>
              </mc:Choice>
              <mc:Fallback>
                <p:oleObj name="Equation" r:id="rId8" imgW="368280" imgH="1904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959" y="1931988"/>
                        <a:ext cx="938213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856610" y="1988840"/>
          <a:ext cx="227012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10" imgW="88560" imgH="164880" progId="Equation.DSMT4">
                  <p:embed/>
                </p:oleObj>
              </mc:Choice>
              <mc:Fallback>
                <p:oleObj name="Equation" r:id="rId10" imgW="88560" imgH="1648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6610" y="1988840"/>
                        <a:ext cx="227012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587353" y="1910284"/>
          <a:ext cx="2136775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2" imgW="838080" imgH="228600" progId="Equation.DSMT4">
                  <p:embed/>
                </p:oleObj>
              </mc:Choice>
              <mc:Fallback>
                <p:oleObj name="Equation" r:id="rId12" imgW="838080" imgH="2286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353" y="1910284"/>
                        <a:ext cx="2136775" cy="582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713140" y="2014761"/>
          <a:ext cx="227012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4" imgW="88560" imgH="164880" progId="Equation.DSMT4">
                  <p:embed/>
                </p:oleObj>
              </mc:Choice>
              <mc:Fallback>
                <p:oleObj name="Equation" r:id="rId14" imgW="88560" imgH="1648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3140" y="2014761"/>
                        <a:ext cx="227012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6366395" y="1819275"/>
          <a:ext cx="1878013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5" imgW="736560" imgH="279360" progId="Equation.DSMT4">
                  <p:embed/>
                </p:oleObj>
              </mc:Choice>
              <mc:Fallback>
                <p:oleObj name="Equation" r:id="rId15" imgW="736560" imgH="27936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6395" y="1819275"/>
                        <a:ext cx="1878013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8233420" y="1988840"/>
          <a:ext cx="227012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17" imgW="88560" imgH="164880" progId="Equation.DSMT4">
                  <p:embed/>
                </p:oleObj>
              </mc:Choice>
              <mc:Fallback>
                <p:oleObj name="Equation" r:id="rId17" imgW="88560" imgH="1648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3420" y="1988840"/>
                        <a:ext cx="227012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2"/>
          <p:cNvSpPr txBox="1">
            <a:spLocks/>
          </p:cNvSpPr>
          <p:nvPr/>
        </p:nvSpPr>
        <p:spPr>
          <a:xfrm>
            <a:off x="179512" y="2708920"/>
            <a:ext cx="8219256" cy="6480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Even zero to the power of zero is also equal</a:t>
            </a:r>
            <a:r>
              <a:rPr kumimoji="0" lang="en-CA" sz="23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one</a:t>
            </a:r>
            <a:endParaRPr kumimoji="0" lang="en-CA" sz="23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139528" y="3238500"/>
          <a:ext cx="776288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18" imgW="304560" imgH="203040" progId="Equation.DSMT4">
                  <p:embed/>
                </p:oleObj>
              </mc:Choice>
              <mc:Fallback>
                <p:oleObj name="Equation" r:id="rId18" imgW="304560" imgH="20304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528" y="3238500"/>
                        <a:ext cx="776288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982641" y="3310533"/>
          <a:ext cx="227012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20" imgW="88560" imgH="164880" progId="Equation.DSMT4">
                  <p:embed/>
                </p:oleObj>
              </mc:Choice>
              <mc:Fallback>
                <p:oleObj name="Equation" r:id="rId20" imgW="88560" imgH="1648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2641" y="3310533"/>
                        <a:ext cx="227012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179512" y="4005064"/>
            <a:ext cx="8784976" cy="9361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need to be careful with negative bases.</a:t>
            </a:r>
            <a:r>
              <a:rPr kumimoji="0" lang="en-CA" sz="23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Can you see the difference between the three expressions? </a:t>
            </a:r>
            <a:endParaRPr kumimoji="0" lang="en-CA" sz="23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827584" y="4845050"/>
          <a:ext cx="1293812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21" imgW="507960" imgH="279360" progId="Equation.DSMT4">
                  <p:embed/>
                </p:oleObj>
              </mc:Choice>
              <mc:Fallback>
                <p:oleObj name="Equation" r:id="rId21" imgW="507960" imgH="27936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845050"/>
                        <a:ext cx="1293812" cy="712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246761" y="5013201"/>
          <a:ext cx="227012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23" imgW="88560" imgH="164880" progId="Equation.DSMT4">
                  <p:embed/>
                </p:oleObj>
              </mc:Choice>
              <mc:Fallback>
                <p:oleObj name="Equation" r:id="rId23" imgW="88560" imgH="1648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6761" y="5013201"/>
                        <a:ext cx="227012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3347864" y="4927699"/>
          <a:ext cx="96996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24" imgW="380880" imgH="203040" progId="Equation.DSMT4">
                  <p:embed/>
                </p:oleObj>
              </mc:Choice>
              <mc:Fallback>
                <p:oleObj name="Equation" r:id="rId24" imgW="380880" imgH="20304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4927699"/>
                        <a:ext cx="96996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4372669" y="5024438"/>
          <a:ext cx="487363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26" imgW="190440" imgH="164880" progId="Equation.DSMT4">
                  <p:embed/>
                </p:oleObj>
              </mc:Choice>
              <mc:Fallback>
                <p:oleObj name="Equation" r:id="rId26" imgW="190440" imgH="1648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2669" y="5024438"/>
                        <a:ext cx="487363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6012160" y="4876452"/>
          <a:ext cx="1325562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28" imgW="520560" imgH="279360" progId="Equation.DSMT4">
                  <p:embed/>
                </p:oleObj>
              </mc:Choice>
              <mc:Fallback>
                <p:oleObj name="Equation" r:id="rId28" imgW="520560" imgH="27936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4876452"/>
                        <a:ext cx="1325562" cy="712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7397005" y="5013176"/>
          <a:ext cx="487363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30" imgW="190440" imgH="164880" progId="Equation.DSMT4">
                  <p:embed/>
                </p:oleObj>
              </mc:Choice>
              <mc:Fallback>
                <p:oleObj name="Equation" r:id="rId30" imgW="190440" imgH="1648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7005" y="5013176"/>
                        <a:ext cx="487363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23528" y="5805264"/>
            <a:ext cx="80457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last two are the same, we take the base to the exponent of zero first. 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Then we multiply one by the negative sign</a:t>
            </a: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2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174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/>
      <p:bldP spid="15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260648"/>
            <a:ext cx="8435280" cy="892696"/>
          </a:xfrm>
        </p:spPr>
        <p:txBody>
          <a:bodyPr/>
          <a:lstStyle/>
          <a:p>
            <a:r>
              <a:rPr lang="en-CA" dirty="0"/>
              <a:t>If a power has an exponent of zero, it doesn’t matter what the base is.  The value will be equal to one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/>
          </p:nvPr>
        </p:nvGraphicFramePr>
        <p:xfrm>
          <a:off x="467544" y="1340768"/>
          <a:ext cx="2474913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4" imgW="1244520" imgH="368280" progId="Equation.DSMT4">
                  <p:embed/>
                </p:oleObj>
              </mc:Choice>
              <mc:Fallback>
                <p:oleObj name="Equation" r:id="rId4" imgW="1244520" imgH="36828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340768"/>
                        <a:ext cx="2474913" cy="73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4067944" y="1214438"/>
          <a:ext cx="3560762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6" imgW="1790640" imgH="495000" progId="Equation.DSMT4">
                  <p:embed/>
                </p:oleObj>
              </mc:Choice>
              <mc:Fallback>
                <p:oleObj name="Equation" r:id="rId6" imgW="1790640" imgH="49500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1214438"/>
                        <a:ext cx="3560762" cy="987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2204864"/>
            <a:ext cx="8435280" cy="41764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When simplifying</a:t>
            </a:r>
            <a:r>
              <a:rPr kumimoji="0" lang="en-CA" sz="2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 expression, we need obey the order of operation: BEDMAS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en-CA" sz="2200" baseline="0" dirty="0"/>
              <a:t>Simplify all “Brackets” first</a:t>
            </a:r>
            <a:br>
              <a:rPr lang="en-CA" sz="2200" baseline="0" dirty="0"/>
            </a:br>
            <a:endParaRPr lang="en-CA" sz="1400" baseline="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Then we take it to the exponent.  </a:t>
            </a:r>
            <a:br>
              <a:rPr kumimoji="0" lang="en-CA" sz="2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CA" sz="2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the exponent is zero, then the </a:t>
            </a:r>
            <a:br>
              <a:rPr kumimoji="0" lang="en-CA" sz="2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CA" sz="2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value now will be equal to one</a:t>
            </a:r>
            <a:br>
              <a:rPr kumimoji="0" lang="en-CA" sz="2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n-CA" sz="1200" b="0" i="0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en-CA" sz="2200" dirty="0"/>
              <a:t>Next we multiply or divide (from left to right)</a:t>
            </a:r>
            <a:br>
              <a:rPr lang="en-CA" sz="2200" dirty="0"/>
            </a:br>
            <a:endParaRPr lang="en-CA" sz="12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Then add or subtract (from left to right)</a:t>
            </a:r>
            <a:endParaRPr kumimoji="0" lang="en-CA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6350520" y="2852936"/>
          <a:ext cx="189388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8" imgW="952200" imgH="279360" progId="Equation.DSMT4">
                  <p:embed/>
                </p:oleObj>
              </mc:Choice>
              <mc:Fallback>
                <p:oleObj name="Equation" r:id="rId8" imgW="952200" imgH="27936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520" y="2852936"/>
                        <a:ext cx="1893888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6430912" y="3588022"/>
          <a:ext cx="174148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10" imgW="876240" imgH="279360" progId="Equation.DSMT4">
                  <p:embed/>
                </p:oleObj>
              </mc:Choice>
              <mc:Fallback>
                <p:oleObj name="Equation" r:id="rId10" imgW="876240" imgH="27936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0912" y="3588022"/>
                        <a:ext cx="1741488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6444208" y="4359671"/>
          <a:ext cx="1211262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2" imgW="609480" imgH="177480" progId="Equation.DSMT4">
                  <p:embed/>
                </p:oleObj>
              </mc:Choice>
              <mc:Fallback>
                <p:oleObj name="Equation" r:id="rId12" imgW="609480" imgH="17748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4359671"/>
                        <a:ext cx="1211262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6444208" y="4941762"/>
          <a:ext cx="858838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4" imgW="431640" imgH="177480" progId="Equation.DSMT4">
                  <p:embed/>
                </p:oleObj>
              </mc:Choice>
              <mc:Fallback>
                <p:oleObj name="Equation" r:id="rId14" imgW="431640" imgH="17748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4941762"/>
                        <a:ext cx="858838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6471985" y="5445224"/>
          <a:ext cx="548287" cy="4260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16" imgW="228600" imgH="177480" progId="Equation.DSMT4">
                  <p:embed/>
                </p:oleObj>
              </mc:Choice>
              <mc:Fallback>
                <p:oleObj name="Equation" r:id="rId16" imgW="228600" imgH="17748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1985" y="5445224"/>
                        <a:ext cx="548287" cy="4260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>
            <p:extLst/>
          </p:nvPr>
        </p:nvGraphicFramePr>
        <p:xfrm>
          <a:off x="3027636" y="1412776"/>
          <a:ext cx="320228" cy="597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18" imgW="88560" imgH="164880" progId="Equation.DSMT4">
                  <p:embed/>
                </p:oleObj>
              </mc:Choice>
              <mc:Fallback>
                <p:oleObj name="Equation" r:id="rId18" imgW="88560" imgH="16488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7636" y="1412776"/>
                        <a:ext cx="320228" cy="5971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>
            <p:extLst/>
          </p:nvPr>
        </p:nvGraphicFramePr>
        <p:xfrm>
          <a:off x="7668344" y="1412776"/>
          <a:ext cx="320228" cy="597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20" imgW="88560" imgH="164880" progId="Equation.DSMT4">
                  <p:embed/>
                </p:oleObj>
              </mc:Choice>
              <mc:Fallback>
                <p:oleObj name="Equation" r:id="rId20" imgW="88560" imgH="164880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8344" y="1412776"/>
                        <a:ext cx="320228" cy="5971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1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3064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30622"/>
            <a:ext cx="8280920" cy="1066130"/>
          </a:xfrm>
        </p:spPr>
        <p:txBody>
          <a:bodyPr>
            <a:normAutofit/>
          </a:bodyPr>
          <a:lstStyle/>
          <a:p>
            <a:r>
              <a:rPr lang="en-CA" sz="2500" dirty="0"/>
              <a:t>Practice: Evaluate each of the following and write down your answer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400025" y="1557338"/>
          <a:ext cx="1363663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4" imgW="685800" imgH="279360" progId="Equation.DSMT4">
                  <p:embed/>
                </p:oleObj>
              </mc:Choice>
              <mc:Fallback>
                <p:oleObj name="Equation" r:id="rId4" imgW="685800" imgH="27936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25" y="1557338"/>
                        <a:ext cx="1363663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386684" y="1501031"/>
          <a:ext cx="184150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6" imgW="927000" imgH="317160" progId="Equation.DSMT4">
                  <p:embed/>
                </p:oleObj>
              </mc:Choice>
              <mc:Fallback>
                <p:oleObj name="Equation" r:id="rId6" imgW="927000" imgH="31716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6684" y="1501031"/>
                        <a:ext cx="1841500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48444" y="2996952"/>
          <a:ext cx="201930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8" imgW="1015920" imgH="279360" progId="Equation.DSMT4">
                  <p:embed/>
                </p:oleObj>
              </mc:Choice>
              <mc:Fallback>
                <p:oleObj name="Equation" r:id="rId8" imgW="1015920" imgH="27936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4" y="2996952"/>
                        <a:ext cx="2019300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355976" y="3027114"/>
          <a:ext cx="212248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10" imgW="1066680" imgH="279360" progId="Equation.DSMT4">
                  <p:embed/>
                </p:oleObj>
              </mc:Choice>
              <mc:Fallback>
                <p:oleObj name="Equation" r:id="rId10" imgW="1066680" imgH="27936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3027114"/>
                        <a:ext cx="2122488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51520" y="4725144"/>
          <a:ext cx="285273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12" imgW="1434960" imgH="228600" progId="Equation.DSMT4">
                  <p:embed/>
                </p:oleObj>
              </mc:Choice>
              <mc:Fallback>
                <p:oleObj name="Equation" r:id="rId12" imgW="1434960" imgH="2286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725144"/>
                        <a:ext cx="2852738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259632" y="1052736"/>
            <a:ext cx="51007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4100" b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B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54590" y="1052736"/>
            <a:ext cx="44114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4100" b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87339" y="1052736"/>
            <a:ext cx="550151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4100" b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82297" y="1052736"/>
            <a:ext cx="665567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4100" b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39464" y="1052736"/>
            <a:ext cx="55816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4100" b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34422" y="1052736"/>
            <a:ext cx="484428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4100" b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S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/>
          </p:nvPr>
        </p:nvGraphicFramePr>
        <p:xfrm>
          <a:off x="781699" y="2060848"/>
          <a:ext cx="837973" cy="5939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14" imgW="393480" imgH="279360" progId="Equation.DSMT4">
                  <p:embed/>
                </p:oleObj>
              </mc:Choice>
              <mc:Fallback>
                <p:oleObj name="Equation" r:id="rId14" imgW="393480" imgH="27936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699" y="2060848"/>
                        <a:ext cx="837973" cy="5939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/>
          </p:nvPr>
        </p:nvGraphicFramePr>
        <p:xfrm>
          <a:off x="1691680" y="2204864"/>
          <a:ext cx="460375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16" imgW="215640" imgH="164880" progId="Equation.DSMT4">
                  <p:embed/>
                </p:oleObj>
              </mc:Choice>
              <mc:Fallback>
                <p:oleObj name="Equation" r:id="rId16" imgW="215640" imgH="1648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204864"/>
                        <a:ext cx="460375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/>
          </p:nvPr>
        </p:nvGraphicFramePr>
        <p:xfrm>
          <a:off x="4211960" y="2043187"/>
          <a:ext cx="173037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18" imgW="812520" imgH="279360" progId="Equation.DSMT4">
                  <p:embed/>
                </p:oleObj>
              </mc:Choice>
              <mc:Fallback>
                <p:oleObj name="Equation" r:id="rId18" imgW="812520" imgH="2793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2043187"/>
                        <a:ext cx="1730375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/>
          </p:nvPr>
        </p:nvGraphicFramePr>
        <p:xfrm>
          <a:off x="5912073" y="2132856"/>
          <a:ext cx="8921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20" imgW="419040" imgH="177480" progId="Equation.DSMT4">
                  <p:embed/>
                </p:oleObj>
              </mc:Choice>
              <mc:Fallback>
                <p:oleObj name="Equation" r:id="rId20" imgW="41904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2073" y="2132856"/>
                        <a:ext cx="89217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6865962" y="2132856"/>
          <a:ext cx="514350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22" imgW="241200" imgH="164880" progId="Equation.DSMT4">
                  <p:embed/>
                </p:oleObj>
              </mc:Choice>
              <mc:Fallback>
                <p:oleObj name="Equation" r:id="rId22" imgW="241200" imgH="1648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5962" y="2132856"/>
                        <a:ext cx="514350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259632" y="1052736"/>
            <a:ext cx="51007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4100" b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B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754590" y="1052736"/>
            <a:ext cx="44114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4100" b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187339" y="1052736"/>
            <a:ext cx="550151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4100" b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682297" y="1052736"/>
            <a:ext cx="665567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4100" b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239464" y="1052736"/>
            <a:ext cx="55816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4100" b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734422" y="1052736"/>
            <a:ext cx="484428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4100" b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S</a:t>
            </a:r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/>
          </p:nvPr>
        </p:nvGraphicFramePr>
        <p:xfrm>
          <a:off x="546448" y="3537322"/>
          <a:ext cx="1865312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24" imgW="876240" imgH="253800" progId="Equation.DSMT4">
                  <p:embed/>
                </p:oleObj>
              </mc:Choice>
              <mc:Fallback>
                <p:oleObj name="Equation" r:id="rId24" imgW="876240" imgH="25380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448" y="3537322"/>
                        <a:ext cx="1865312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/>
          </p:nvPr>
        </p:nvGraphicFramePr>
        <p:xfrm>
          <a:off x="511473" y="4077072"/>
          <a:ext cx="8921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26" imgW="419040" imgH="177480" progId="Equation.DSMT4">
                  <p:embed/>
                </p:oleObj>
              </mc:Choice>
              <mc:Fallback>
                <p:oleObj name="Equation" r:id="rId26" imgW="419040" imgH="177480" progId="Equation.DSMT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473" y="4077072"/>
                        <a:ext cx="89217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/>
          </p:nvPr>
        </p:nvGraphicFramePr>
        <p:xfrm>
          <a:off x="1592932" y="4077072"/>
          <a:ext cx="458788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28" imgW="215640" imgH="164880" progId="Equation.DSMT4">
                  <p:embed/>
                </p:oleObj>
              </mc:Choice>
              <mc:Fallback>
                <p:oleObj name="Equation" r:id="rId28" imgW="215640" imgH="164880" progId="Equation.DSMT4">
                  <p:embed/>
                  <p:pic>
                    <p:nvPicPr>
                      <p:cNvPr id="37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2932" y="4077072"/>
                        <a:ext cx="458788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/>
          </p:nvPr>
        </p:nvGraphicFramePr>
        <p:xfrm>
          <a:off x="4716016" y="3617913"/>
          <a:ext cx="15684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30" imgW="736560" imgH="279360" progId="Equation.DSMT4">
                  <p:embed/>
                </p:oleObj>
              </mc:Choice>
              <mc:Fallback>
                <p:oleObj name="Equation" r:id="rId30" imgW="736560" imgH="279360" progId="Equation.DSMT4">
                  <p:embed/>
                  <p:pic>
                    <p:nvPicPr>
                      <p:cNvPr id="3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3617913"/>
                        <a:ext cx="1568450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/>
          </p:nvPr>
        </p:nvGraphicFramePr>
        <p:xfrm>
          <a:off x="6470104" y="3726234"/>
          <a:ext cx="838200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32" imgW="393480" imgH="164880" progId="Equation.DSMT4">
                  <p:embed/>
                </p:oleObj>
              </mc:Choice>
              <mc:Fallback>
                <p:oleObj name="Equation" r:id="rId32" imgW="393480" imgH="16488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0104" y="3726234"/>
                        <a:ext cx="838200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/>
          </p:nvPr>
        </p:nvGraphicFramePr>
        <p:xfrm>
          <a:off x="7380312" y="3699247"/>
          <a:ext cx="51435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34" imgW="241200" imgH="177480" progId="Equation.DSMT4">
                  <p:embed/>
                </p:oleObj>
              </mc:Choice>
              <mc:Fallback>
                <p:oleObj name="Equation" r:id="rId34" imgW="241200" imgH="17748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3699247"/>
                        <a:ext cx="51435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/>
          </p:nvPr>
        </p:nvGraphicFramePr>
        <p:xfrm>
          <a:off x="395536" y="5229200"/>
          <a:ext cx="2030412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36" imgW="952200" imgH="164880" progId="Equation.DSMT4">
                  <p:embed/>
                </p:oleObj>
              </mc:Choice>
              <mc:Fallback>
                <p:oleObj name="Equation" r:id="rId36" imgW="952200" imgH="16488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5229200"/>
                        <a:ext cx="2030412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/>
          </p:nvPr>
        </p:nvGraphicFramePr>
        <p:xfrm>
          <a:off x="2483768" y="5283423"/>
          <a:ext cx="51435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38" imgW="241200" imgH="177480" progId="Equation.DSMT4">
                  <p:embed/>
                </p:oleObj>
              </mc:Choice>
              <mc:Fallback>
                <p:oleObj name="Equation" r:id="rId38" imgW="241200" imgH="177480" progId="Equation.DSMT4">
                  <p:embed/>
                  <p:pic>
                    <p:nvPicPr>
                      <p:cNvPr id="42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5283423"/>
                        <a:ext cx="51435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40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316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autoRev="1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32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0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1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2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4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accel="3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7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32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9" dur="5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0" grpId="2"/>
      <p:bldP spid="10" grpId="3"/>
      <p:bldP spid="11" grpId="0"/>
      <p:bldP spid="11" grpId="1"/>
      <p:bldP spid="11" grpId="2"/>
      <p:bldP spid="11" grpId="3"/>
      <p:bldP spid="12" grpId="0"/>
      <p:bldP spid="12" grpId="1"/>
      <p:bldP spid="12" grpId="2"/>
      <p:bldP spid="12" grpId="3"/>
      <p:bldP spid="13" grpId="0"/>
      <p:bldP spid="13" grpId="1"/>
      <p:bldP spid="13" grpId="2"/>
      <p:bldP spid="13" grpId="3"/>
      <p:bldP spid="14" grpId="0"/>
      <p:bldP spid="14" grpId="1"/>
      <p:bldP spid="14" grpId="2"/>
      <p:bldP spid="15" grpId="0"/>
      <p:bldP spid="15" grpId="1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CA" dirty="0"/>
              <a:t>What is a Perfect Square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4464" y="1039761"/>
            <a:ext cx="8502446" cy="2428289"/>
          </a:xfrm>
        </p:spPr>
        <p:txBody>
          <a:bodyPr>
            <a:normAutofit/>
          </a:bodyPr>
          <a:lstStyle/>
          <a:p>
            <a:r>
              <a:rPr lang="en-CA" dirty="0"/>
              <a:t>When multiplying two numbers, one value is the length, the other is the width and the product is the area</a:t>
            </a:r>
          </a:p>
          <a:p>
            <a:r>
              <a:rPr lang="en-CA" dirty="0"/>
              <a:t>If the two numbers are equal, you will get a square</a:t>
            </a:r>
          </a:p>
          <a:p>
            <a:r>
              <a:rPr lang="en-CA" dirty="0"/>
              <a:t>So when we multiply two equal numbers, the product is known as a “perfect square”`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610764"/>
              </p:ext>
            </p:extLst>
          </p:nvPr>
        </p:nvGraphicFramePr>
        <p:xfrm>
          <a:off x="3246938" y="2955167"/>
          <a:ext cx="1464129" cy="683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380880" imgH="177480" progId="Equation.DSMT4">
                  <p:embed/>
                </p:oleObj>
              </mc:Choice>
              <mc:Fallback>
                <p:oleObj name="Equation" r:id="rId4" imgW="380880" imgH="177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6938" y="2955167"/>
                        <a:ext cx="1464129" cy="6832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398579" y="4385187"/>
            <a:ext cx="3291840" cy="219456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401627" y="5482467"/>
            <a:ext cx="32918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401627" y="6031107"/>
            <a:ext cx="32918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401627" y="4933827"/>
            <a:ext cx="32918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401627" y="5208147"/>
            <a:ext cx="32918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401627" y="4659507"/>
            <a:ext cx="32918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401627" y="5756787"/>
            <a:ext cx="32918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401627" y="6305427"/>
            <a:ext cx="32918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044499" y="4403475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321867" y="4403475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596187" y="4403475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70507" y="4403475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144827" y="4403475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419147" y="4403475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773227" y="4403475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501955" y="4403475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230683" y="4403475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959411" y="4403475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688139" y="4403475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5905538"/>
              </p:ext>
            </p:extLst>
          </p:nvPr>
        </p:nvGraphicFramePr>
        <p:xfrm>
          <a:off x="3261862" y="2948182"/>
          <a:ext cx="73183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190440" imgH="164880" progId="Equation.DSMT4">
                  <p:embed/>
                </p:oleObj>
              </mc:Choice>
              <mc:Fallback>
                <p:oleObj name="Equation" r:id="rId6" imgW="190440" imgH="1648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1862" y="2948182"/>
                        <a:ext cx="731837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286879"/>
              </p:ext>
            </p:extLst>
          </p:nvPr>
        </p:nvGraphicFramePr>
        <p:xfrm>
          <a:off x="4292149" y="2947230"/>
          <a:ext cx="438150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114120" imgH="177480" progId="Equation.DSMT4">
                  <p:embed/>
                </p:oleObj>
              </mc:Choice>
              <mc:Fallback>
                <p:oleObj name="Equation" r:id="rId8" imgW="114120" imgH="1774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149" y="2947230"/>
                        <a:ext cx="438150" cy="684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6646468"/>
              </p:ext>
            </p:extLst>
          </p:nvPr>
        </p:nvGraphicFramePr>
        <p:xfrm>
          <a:off x="4770622" y="2940245"/>
          <a:ext cx="1220787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317160" imgH="177480" progId="Equation.DSMT4">
                  <p:embed/>
                </p:oleObj>
              </mc:Choice>
              <mc:Fallback>
                <p:oleObj name="Equation" r:id="rId10" imgW="317160" imgH="17748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0622" y="2940245"/>
                        <a:ext cx="1220787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5766615"/>
              </p:ext>
            </p:extLst>
          </p:nvPr>
        </p:nvGraphicFramePr>
        <p:xfrm>
          <a:off x="3178953" y="2785425"/>
          <a:ext cx="1709738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444240" imgH="177480" progId="Equation.DSMT4">
                  <p:embed/>
                </p:oleObj>
              </mc:Choice>
              <mc:Fallback>
                <p:oleObj name="Equation" r:id="rId12" imgW="444240" imgH="177480" progId="Equation.DSMT4">
                  <p:embed/>
                  <p:pic>
                    <p:nvPicPr>
                      <p:cNvPr id="5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8953" y="2785425"/>
                        <a:ext cx="1709738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Rectangle 50"/>
          <p:cNvSpPr/>
          <p:nvPr/>
        </p:nvSpPr>
        <p:spPr>
          <a:xfrm>
            <a:off x="2565726" y="4095147"/>
            <a:ext cx="2746248" cy="27000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52" name="Straight Connector 51"/>
          <p:cNvCxnSpPr/>
          <p:nvPr/>
        </p:nvCxnSpPr>
        <p:spPr>
          <a:xfrm>
            <a:off x="2576148" y="5170305"/>
            <a:ext cx="27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2576148" y="5718945"/>
            <a:ext cx="27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2576148" y="4621665"/>
            <a:ext cx="27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576148" y="4895985"/>
            <a:ext cx="27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576148" y="4347345"/>
            <a:ext cx="27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576148" y="5444625"/>
            <a:ext cx="27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2576148" y="5993265"/>
            <a:ext cx="27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219020" y="4091313"/>
            <a:ext cx="0" cy="270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4496388" y="4091313"/>
            <a:ext cx="0" cy="270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770708" y="4091313"/>
            <a:ext cx="0" cy="270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5045028" y="4091313"/>
            <a:ext cx="0" cy="270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3947748" y="4091313"/>
            <a:ext cx="0" cy="270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3676476" y="4091313"/>
            <a:ext cx="0" cy="270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405204" y="4091313"/>
            <a:ext cx="0" cy="270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3133932" y="4091313"/>
            <a:ext cx="0" cy="270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2862660" y="4091313"/>
            <a:ext cx="0" cy="270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8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17720"/>
              </p:ext>
            </p:extLst>
          </p:nvPr>
        </p:nvGraphicFramePr>
        <p:xfrm>
          <a:off x="3178666" y="2790187"/>
          <a:ext cx="684213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177480" imgH="177480" progId="Equation.DSMT4">
                  <p:embed/>
                </p:oleObj>
              </mc:Choice>
              <mc:Fallback>
                <p:oleObj name="Equation" r:id="rId14" imgW="177480" imgH="177480" progId="Equation.DSMT4">
                  <p:embed/>
                  <p:pic>
                    <p:nvPicPr>
                      <p:cNvPr id="68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8666" y="2790187"/>
                        <a:ext cx="684213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5902035"/>
              </p:ext>
            </p:extLst>
          </p:nvPr>
        </p:nvGraphicFramePr>
        <p:xfrm>
          <a:off x="4200279" y="2784133"/>
          <a:ext cx="681038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6" imgW="177480" imgH="177480" progId="Equation.DSMT4">
                  <p:embed/>
                </p:oleObj>
              </mc:Choice>
              <mc:Fallback>
                <p:oleObj name="Equation" r:id="rId16" imgW="177480" imgH="177480" progId="Equation.DSMT4">
                  <p:embed/>
                  <p:pic>
                    <p:nvPicPr>
                      <p:cNvPr id="69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0279" y="2784133"/>
                        <a:ext cx="681038" cy="684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806270"/>
              </p:ext>
            </p:extLst>
          </p:nvPr>
        </p:nvGraphicFramePr>
        <p:xfrm>
          <a:off x="4807575" y="2775601"/>
          <a:ext cx="1465263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8" imgW="380880" imgH="177480" progId="Equation.DSMT4">
                  <p:embed/>
                </p:oleObj>
              </mc:Choice>
              <mc:Fallback>
                <p:oleObj name="Equation" r:id="rId18" imgW="380880" imgH="177480" progId="Equation.DSMT4">
                  <p:embed/>
                  <p:pic>
                    <p:nvPicPr>
                      <p:cNvPr id="7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7575" y="2775601"/>
                        <a:ext cx="1465263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1" name="Straight Connector 70"/>
          <p:cNvCxnSpPr/>
          <p:nvPr/>
        </p:nvCxnSpPr>
        <p:spPr>
          <a:xfrm>
            <a:off x="2573694" y="6278397"/>
            <a:ext cx="27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2571240" y="6563529"/>
            <a:ext cx="27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097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22222E-6 L 0.0467 0.1023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0" y="510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48148E-6 L -0.27673 0.2888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00" y="1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96296E-6 L 0.0467 0.10232 " pathEditMode="relative" rAng="0" ptsTypes="AA">
                                      <p:cBhvr>
                                        <p:cTn id="176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6" y="5116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6296E-6 L -0.27674 0.28889 " pathEditMode="relative" rAng="0" ptsTypes="AA">
                                      <p:cBhvr>
                                        <p:cTn id="178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37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2000"/>
                            </p:stCondLst>
                            <p:childTnLst>
                              <p:par>
                                <p:cTn id="1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260648"/>
            <a:ext cx="8280920" cy="1008112"/>
          </a:xfrm>
        </p:spPr>
        <p:txBody>
          <a:bodyPr/>
          <a:lstStyle/>
          <a:p>
            <a:r>
              <a:rPr lang="en-CA" dirty="0"/>
              <a:t>Another way to write a “square” is to put a “2” at the top, meaning you multiply that number twice</a:t>
            </a:r>
          </a:p>
          <a:p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9470243"/>
              </p:ext>
            </p:extLst>
          </p:nvPr>
        </p:nvGraphicFramePr>
        <p:xfrm>
          <a:off x="395536" y="1196752"/>
          <a:ext cx="1391992" cy="636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444240" imgH="203040" progId="Equation.DSMT4">
                  <p:embed/>
                </p:oleObj>
              </mc:Choice>
              <mc:Fallback>
                <p:oleObj name="Equation" r:id="rId4" imgW="444240" imgH="2030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196752"/>
                        <a:ext cx="1391992" cy="6363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8197912"/>
              </p:ext>
            </p:extLst>
          </p:nvPr>
        </p:nvGraphicFramePr>
        <p:xfrm>
          <a:off x="1890985" y="1287612"/>
          <a:ext cx="1312863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419040" imgH="177480" progId="Equation.DSMT4">
                  <p:embed/>
                </p:oleObj>
              </mc:Choice>
              <mc:Fallback>
                <p:oleObj name="Equation" r:id="rId6" imgW="41904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985" y="1287612"/>
                        <a:ext cx="1312863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438412"/>
              </p:ext>
            </p:extLst>
          </p:nvPr>
        </p:nvGraphicFramePr>
        <p:xfrm>
          <a:off x="3384302" y="1287611"/>
          <a:ext cx="75565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241200" imgH="177480" progId="Equation.DSMT4">
                  <p:embed/>
                </p:oleObj>
              </mc:Choice>
              <mc:Fallback>
                <p:oleObj name="Equation" r:id="rId8" imgW="24120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302" y="1287611"/>
                        <a:ext cx="755650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2504683"/>
              </p:ext>
            </p:extLst>
          </p:nvPr>
        </p:nvGraphicFramePr>
        <p:xfrm>
          <a:off x="1280071" y="1844824"/>
          <a:ext cx="55562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177480" imgH="190440" progId="Equation.DSMT4">
                  <p:embed/>
                </p:oleObj>
              </mc:Choice>
              <mc:Fallback>
                <p:oleObj name="Equation" r:id="rId10" imgW="177480" imgH="1904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0071" y="1844824"/>
                        <a:ext cx="555625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6810456"/>
              </p:ext>
            </p:extLst>
          </p:nvPr>
        </p:nvGraphicFramePr>
        <p:xfrm>
          <a:off x="1889125" y="1954213"/>
          <a:ext cx="135255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431640" imgH="164880" progId="Equation.DSMT4">
                  <p:embed/>
                </p:oleObj>
              </mc:Choice>
              <mc:Fallback>
                <p:oleObj name="Equation" r:id="rId12" imgW="431640" imgH="1648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25" y="1954213"/>
                        <a:ext cx="1352550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5998005"/>
              </p:ext>
            </p:extLst>
          </p:nvPr>
        </p:nvGraphicFramePr>
        <p:xfrm>
          <a:off x="3419872" y="1935684"/>
          <a:ext cx="954088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304560" imgH="177480" progId="Equation.DSMT4">
                  <p:embed/>
                </p:oleObj>
              </mc:Choice>
              <mc:Fallback>
                <p:oleObj name="Equation" r:id="rId14" imgW="304560" imgH="1774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1935684"/>
                        <a:ext cx="954088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2"/>
          <p:cNvSpPr txBox="1">
            <a:spLocks/>
          </p:cNvSpPr>
          <p:nvPr/>
        </p:nvSpPr>
        <p:spPr>
          <a:xfrm>
            <a:off x="323528" y="2636912"/>
            <a:ext cx="8280920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Ex: Find the perfect squares for each of the following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7627430"/>
              </p:ext>
            </p:extLst>
          </p:nvPr>
        </p:nvGraphicFramePr>
        <p:xfrm>
          <a:off x="1277938" y="2978150"/>
          <a:ext cx="515937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164880" imgH="203040" progId="Equation.DSMT4">
                  <p:embed/>
                </p:oleObj>
              </mc:Choice>
              <mc:Fallback>
                <p:oleObj name="Equation" r:id="rId16" imgW="164880" imgH="20304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7938" y="2978150"/>
                        <a:ext cx="515937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7122150"/>
              </p:ext>
            </p:extLst>
          </p:nvPr>
        </p:nvGraphicFramePr>
        <p:xfrm>
          <a:off x="1887538" y="3087688"/>
          <a:ext cx="1312862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419040" imgH="177480" progId="Equation.DSMT4">
                  <p:embed/>
                </p:oleObj>
              </mc:Choice>
              <mc:Fallback>
                <p:oleObj name="Equation" r:id="rId18" imgW="41904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7538" y="3087688"/>
                        <a:ext cx="1312862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0846764"/>
              </p:ext>
            </p:extLst>
          </p:nvPr>
        </p:nvGraphicFramePr>
        <p:xfrm>
          <a:off x="3379788" y="3087688"/>
          <a:ext cx="993775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317160" imgH="177480" progId="Equation.DSMT4">
                  <p:embed/>
                </p:oleObj>
              </mc:Choice>
              <mc:Fallback>
                <p:oleObj name="Equation" r:id="rId20" imgW="317160" imgH="177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88" y="3087688"/>
                        <a:ext cx="993775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6357708"/>
              </p:ext>
            </p:extLst>
          </p:nvPr>
        </p:nvGraphicFramePr>
        <p:xfrm>
          <a:off x="1258888" y="3554413"/>
          <a:ext cx="555625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2" imgW="177480" imgH="203040" progId="Equation.DSMT4">
                  <p:embed/>
                </p:oleObj>
              </mc:Choice>
              <mc:Fallback>
                <p:oleObj name="Equation" r:id="rId22" imgW="177480" imgH="20304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554413"/>
                        <a:ext cx="555625" cy="636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5867718"/>
              </p:ext>
            </p:extLst>
          </p:nvPr>
        </p:nvGraphicFramePr>
        <p:xfrm>
          <a:off x="1868488" y="3662363"/>
          <a:ext cx="135255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4" imgW="431640" imgH="177480" progId="Equation.DSMT4">
                  <p:embed/>
                </p:oleObj>
              </mc:Choice>
              <mc:Fallback>
                <p:oleObj name="Equation" r:id="rId24" imgW="431640" imgH="177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8488" y="3662363"/>
                        <a:ext cx="135255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879914"/>
              </p:ext>
            </p:extLst>
          </p:nvPr>
        </p:nvGraphicFramePr>
        <p:xfrm>
          <a:off x="3379788" y="3663950"/>
          <a:ext cx="993775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6" imgW="317160" imgH="177480" progId="Equation.DSMT4">
                  <p:embed/>
                </p:oleObj>
              </mc:Choice>
              <mc:Fallback>
                <p:oleObj name="Equation" r:id="rId26" imgW="317160" imgH="1774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88" y="3663950"/>
                        <a:ext cx="993775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046117"/>
              </p:ext>
            </p:extLst>
          </p:nvPr>
        </p:nvGraphicFramePr>
        <p:xfrm>
          <a:off x="1258888" y="4130675"/>
          <a:ext cx="5556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8" imgW="177480" imgH="203040" progId="Equation.DSMT4">
                  <p:embed/>
                </p:oleObj>
              </mc:Choice>
              <mc:Fallback>
                <p:oleObj name="Equation" r:id="rId28" imgW="177480" imgH="20304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4130675"/>
                        <a:ext cx="555625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285592"/>
              </p:ext>
            </p:extLst>
          </p:nvPr>
        </p:nvGraphicFramePr>
        <p:xfrm>
          <a:off x="1868488" y="4240213"/>
          <a:ext cx="135255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0" imgW="431640" imgH="177480" progId="Equation.DSMT4">
                  <p:embed/>
                </p:oleObj>
              </mc:Choice>
              <mc:Fallback>
                <p:oleObj name="Equation" r:id="rId30" imgW="431640" imgH="17748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8488" y="4240213"/>
                        <a:ext cx="1352550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1582587"/>
              </p:ext>
            </p:extLst>
          </p:nvPr>
        </p:nvGraphicFramePr>
        <p:xfrm>
          <a:off x="3379788" y="4240213"/>
          <a:ext cx="993775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2" imgW="317160" imgH="177480" progId="Equation.DSMT4">
                  <p:embed/>
                </p:oleObj>
              </mc:Choice>
              <mc:Fallback>
                <p:oleObj name="Equation" r:id="rId32" imgW="317160" imgH="177480" progId="Equation.DSMT4">
                  <p:embed/>
                  <p:pic>
                    <p:nvPicPr>
                      <p:cNvPr id="42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88" y="4240213"/>
                        <a:ext cx="993775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8112160"/>
              </p:ext>
            </p:extLst>
          </p:nvPr>
        </p:nvGraphicFramePr>
        <p:xfrm>
          <a:off x="1277938" y="4705350"/>
          <a:ext cx="515937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4" imgW="164880" imgH="203040" progId="Equation.DSMT4">
                  <p:embed/>
                </p:oleObj>
              </mc:Choice>
              <mc:Fallback>
                <p:oleObj name="Equation" r:id="rId34" imgW="164880" imgH="203040" progId="Equation.DSMT4">
                  <p:embed/>
                  <p:pic>
                    <p:nvPicPr>
                      <p:cNvPr id="43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7938" y="4705350"/>
                        <a:ext cx="515937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488266"/>
              </p:ext>
            </p:extLst>
          </p:nvPr>
        </p:nvGraphicFramePr>
        <p:xfrm>
          <a:off x="1887538" y="4814888"/>
          <a:ext cx="1312862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6" imgW="419040" imgH="177480" progId="Equation.DSMT4">
                  <p:embed/>
                </p:oleObj>
              </mc:Choice>
              <mc:Fallback>
                <p:oleObj name="Equation" r:id="rId36" imgW="419040" imgH="177480" progId="Equation.DSMT4">
                  <p:embed/>
                  <p:pic>
                    <p:nvPicPr>
                      <p:cNvPr id="44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7538" y="4814888"/>
                        <a:ext cx="1312862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3699181"/>
              </p:ext>
            </p:extLst>
          </p:nvPr>
        </p:nvGraphicFramePr>
        <p:xfrm>
          <a:off x="3379788" y="4816475"/>
          <a:ext cx="993775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8" imgW="317160" imgH="177480" progId="Equation.DSMT4">
                  <p:embed/>
                </p:oleObj>
              </mc:Choice>
              <mc:Fallback>
                <p:oleObj name="Equation" r:id="rId38" imgW="317160" imgH="177480" progId="Equation.DSMT4">
                  <p:embed/>
                  <p:pic>
                    <p:nvPicPr>
                      <p:cNvPr id="45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88" y="4816475"/>
                        <a:ext cx="993775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687738"/>
              </p:ext>
            </p:extLst>
          </p:nvPr>
        </p:nvGraphicFramePr>
        <p:xfrm>
          <a:off x="1277938" y="5281613"/>
          <a:ext cx="515937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40" imgW="164880" imgH="203040" progId="Equation.DSMT4">
                  <p:embed/>
                </p:oleObj>
              </mc:Choice>
              <mc:Fallback>
                <p:oleObj name="Equation" r:id="rId40" imgW="164880" imgH="203040" progId="Equation.DSMT4">
                  <p:embed/>
                  <p:pic>
                    <p:nvPicPr>
                      <p:cNvPr id="46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7938" y="5281613"/>
                        <a:ext cx="515937" cy="636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2573692"/>
              </p:ext>
            </p:extLst>
          </p:nvPr>
        </p:nvGraphicFramePr>
        <p:xfrm>
          <a:off x="1868488" y="5391150"/>
          <a:ext cx="135255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42" imgW="431640" imgH="177480" progId="Equation.DSMT4">
                  <p:embed/>
                </p:oleObj>
              </mc:Choice>
              <mc:Fallback>
                <p:oleObj name="Equation" r:id="rId42" imgW="431640" imgH="177480" progId="Equation.DSMT4">
                  <p:embed/>
                  <p:pic>
                    <p:nvPicPr>
                      <p:cNvPr id="47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8488" y="5391150"/>
                        <a:ext cx="1352550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0269124"/>
              </p:ext>
            </p:extLst>
          </p:nvPr>
        </p:nvGraphicFramePr>
        <p:xfrm>
          <a:off x="3399433" y="5392068"/>
          <a:ext cx="954088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44" imgW="304560" imgH="177480" progId="Equation.DSMT4">
                  <p:embed/>
                </p:oleObj>
              </mc:Choice>
              <mc:Fallback>
                <p:oleObj name="Equation" r:id="rId44" imgW="304560" imgH="177480" progId="Equation.DSMT4">
                  <p:embed/>
                  <p:pic>
                    <p:nvPicPr>
                      <p:cNvPr id="48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9433" y="5392068"/>
                        <a:ext cx="954088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9677479"/>
              </p:ext>
            </p:extLst>
          </p:nvPr>
        </p:nvGraphicFramePr>
        <p:xfrm>
          <a:off x="1115616" y="5960764"/>
          <a:ext cx="71437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46" imgW="228600" imgH="203040" progId="Equation.DSMT4">
                  <p:embed/>
                </p:oleObj>
              </mc:Choice>
              <mc:Fallback>
                <p:oleObj name="Equation" r:id="rId46" imgW="228600" imgH="203040" progId="Equation.DSMT4">
                  <p:embed/>
                  <p:pic>
                    <p:nvPicPr>
                      <p:cNvPr id="49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5960764"/>
                        <a:ext cx="714375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0428866"/>
              </p:ext>
            </p:extLst>
          </p:nvPr>
        </p:nvGraphicFramePr>
        <p:xfrm>
          <a:off x="1835696" y="5967413"/>
          <a:ext cx="1751013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48" imgW="558720" imgH="177480" progId="Equation.DSMT4">
                  <p:embed/>
                </p:oleObj>
              </mc:Choice>
              <mc:Fallback>
                <p:oleObj name="Equation" r:id="rId48" imgW="558720" imgH="177480" progId="Equation.DSMT4">
                  <p:embed/>
                  <p:pic>
                    <p:nvPicPr>
                      <p:cNvPr id="5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5967413"/>
                        <a:ext cx="1751013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0892800"/>
              </p:ext>
            </p:extLst>
          </p:nvPr>
        </p:nvGraphicFramePr>
        <p:xfrm>
          <a:off x="3595812" y="5967413"/>
          <a:ext cx="1192212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50" imgW="380880" imgH="177480" progId="Equation.DSMT4">
                  <p:embed/>
                </p:oleObj>
              </mc:Choice>
              <mc:Fallback>
                <p:oleObj name="Equation" r:id="rId50" imgW="380880" imgH="177480" progId="Equation.DSMT4">
                  <p:embed/>
                  <p:pic>
                    <p:nvPicPr>
                      <p:cNvPr id="51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812" y="5967413"/>
                        <a:ext cx="1192212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4548337" y="4682210"/>
            <a:ext cx="41793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These are all Perfect Squares!!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0" y="6581001"/>
            <a:ext cx="507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Copyright All Rights Reserved Homework Depot at www.BCMath.ca</a:t>
            </a:r>
          </a:p>
        </p:txBody>
      </p:sp>
    </p:spTree>
    <p:extLst>
      <p:ext uri="{BB962C8B-B14F-4D97-AF65-F5344CB8AC3E}">
        <p14:creationId xmlns:p14="http://schemas.microsoft.com/office/powerpoint/2010/main" val="2088291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994122"/>
          </a:xfrm>
        </p:spPr>
        <p:txBody>
          <a:bodyPr>
            <a:normAutofit fontScale="90000"/>
          </a:bodyPr>
          <a:lstStyle/>
          <a:p>
            <a:r>
              <a:rPr lang="en-CA" dirty="0"/>
              <a:t>Ex: Given the following integers, indicate which of the following is a perfect square: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323528" y="1556792"/>
          <a:ext cx="1044116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368280" imgH="203040" progId="Equation.DSMT4">
                  <p:embed/>
                </p:oleObj>
              </mc:Choice>
              <mc:Fallback>
                <p:oleObj name="Equation" r:id="rId4" imgW="368280" imgH="2030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556792"/>
                        <a:ext cx="1044116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323850" y="2349500"/>
          <a:ext cx="10445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368280" imgH="203040" progId="Equation.DSMT4">
                  <p:embed/>
                </p:oleObj>
              </mc:Choice>
              <mc:Fallback>
                <p:oleObj name="Equation" r:id="rId6" imgW="368280" imgH="2030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349500"/>
                        <a:ext cx="10445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323702" y="3141663"/>
          <a:ext cx="122396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431640" imgH="203040" progId="Equation.DSMT4">
                  <p:embed/>
                </p:oleObj>
              </mc:Choice>
              <mc:Fallback>
                <p:oleObj name="Equation" r:id="rId8" imgW="431640" imgH="2030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702" y="3141663"/>
                        <a:ext cx="1223962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251520" y="3933825"/>
          <a:ext cx="129698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457200" imgH="203040" progId="Equation.DSMT4">
                  <p:embed/>
                </p:oleObj>
              </mc:Choice>
              <mc:Fallback>
                <p:oleObj name="Equation" r:id="rId10" imgW="457200" imgH="20304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3933825"/>
                        <a:ext cx="1296987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/>
          </p:nvPr>
        </p:nvGraphicFramePr>
        <p:xfrm>
          <a:off x="323528" y="4724400"/>
          <a:ext cx="1008062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355320" imgH="203040" progId="Equation.DSMT4">
                  <p:embed/>
                </p:oleObj>
              </mc:Choice>
              <mc:Fallback>
                <p:oleObj name="Equation" r:id="rId12" imgW="355320" imgH="2030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4724400"/>
                        <a:ext cx="1008062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341313" y="5516563"/>
          <a:ext cx="115252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406080" imgH="203040" progId="Equation.DSMT4">
                  <p:embed/>
                </p:oleObj>
              </mc:Choice>
              <mc:Fallback>
                <p:oleObj name="Equation" r:id="rId14" imgW="406080" imgH="20304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13" y="5516563"/>
                        <a:ext cx="1152525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/>
          </p:nvPr>
        </p:nvGraphicFramePr>
        <p:xfrm>
          <a:off x="3491880" y="1557338"/>
          <a:ext cx="129698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457200" imgH="203040" progId="Equation.DSMT4">
                  <p:embed/>
                </p:oleObj>
              </mc:Choice>
              <mc:Fallback>
                <p:oleObj name="Equation" r:id="rId16" imgW="457200" imgH="20304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1557338"/>
                        <a:ext cx="1296988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/>
          </p:nvPr>
        </p:nvGraphicFramePr>
        <p:xfrm>
          <a:off x="3509343" y="2349500"/>
          <a:ext cx="12604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444240" imgH="203040" progId="Equation.DSMT4">
                  <p:embed/>
                </p:oleObj>
              </mc:Choice>
              <mc:Fallback>
                <p:oleObj name="Equation" r:id="rId18" imgW="444240" imgH="20304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343" y="2349500"/>
                        <a:ext cx="12604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/>
          </p:nvPr>
        </p:nvGraphicFramePr>
        <p:xfrm>
          <a:off x="3617615" y="3141663"/>
          <a:ext cx="118745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0" imgW="419040" imgH="203040" progId="Equation.DSMT4">
                  <p:embed/>
                </p:oleObj>
              </mc:Choice>
              <mc:Fallback>
                <p:oleObj name="Equation" r:id="rId20" imgW="419040" imgH="20304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615" y="3141663"/>
                        <a:ext cx="1187450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3509268" y="3933056"/>
          <a:ext cx="12604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2" imgW="444240" imgH="203040" progId="Equation.DSMT4">
                  <p:embed/>
                </p:oleObj>
              </mc:Choice>
              <mc:Fallback>
                <p:oleObj name="Equation" r:id="rId22" imgW="444240" imgH="20304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268" y="3933056"/>
                        <a:ext cx="12604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/>
          </p:nvPr>
        </p:nvGraphicFramePr>
        <p:xfrm>
          <a:off x="3546475" y="4724400"/>
          <a:ext cx="15113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4" imgW="533160" imgH="203040" progId="Equation.DSMT4">
                  <p:embed/>
                </p:oleObj>
              </mc:Choice>
              <mc:Fallback>
                <p:oleObj name="Equation" r:id="rId24" imgW="533160" imgH="20304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6475" y="4724400"/>
                        <a:ext cx="1511300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3544268" y="5516563"/>
          <a:ext cx="13335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6" imgW="469800" imgH="203040" progId="Equation.DSMT4">
                  <p:embed/>
                </p:oleObj>
              </mc:Choice>
              <mc:Fallback>
                <p:oleObj name="Equation" r:id="rId26" imgW="469800" imgH="20304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4268" y="5516563"/>
                        <a:ext cx="1333500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/>
          </p:nvPr>
        </p:nvGraphicFramePr>
        <p:xfrm>
          <a:off x="6228184" y="1557338"/>
          <a:ext cx="9017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8" imgW="317160" imgH="203040" progId="Equation.DSMT4">
                  <p:embed/>
                </p:oleObj>
              </mc:Choice>
              <mc:Fallback>
                <p:oleObj name="Equation" r:id="rId28" imgW="317160" imgH="20304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1557338"/>
                        <a:ext cx="901700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/>
          </p:nvPr>
        </p:nvGraphicFramePr>
        <p:xfrm>
          <a:off x="6300192" y="2349500"/>
          <a:ext cx="8286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0" imgW="291960" imgH="203040" progId="Equation.DSMT4">
                  <p:embed/>
                </p:oleObj>
              </mc:Choice>
              <mc:Fallback>
                <p:oleObj name="Equation" r:id="rId30" imgW="291960" imgH="20304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2349500"/>
                        <a:ext cx="8286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/>
          </p:nvPr>
        </p:nvGraphicFramePr>
        <p:xfrm>
          <a:off x="6228184" y="3140968"/>
          <a:ext cx="12954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2" imgW="457200" imgH="203040" progId="Equation.DSMT4">
                  <p:embed/>
                </p:oleObj>
              </mc:Choice>
              <mc:Fallback>
                <p:oleObj name="Equation" r:id="rId32" imgW="457200" imgH="20304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3140968"/>
                        <a:ext cx="1295400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/>
          </p:nvPr>
        </p:nvGraphicFramePr>
        <p:xfrm>
          <a:off x="6262688" y="3933825"/>
          <a:ext cx="122396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4" imgW="431640" imgH="203040" progId="Equation.DSMT4">
                  <p:embed/>
                </p:oleObj>
              </mc:Choice>
              <mc:Fallback>
                <p:oleObj name="Equation" r:id="rId34" imgW="431640" imgH="20304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2688" y="3933825"/>
                        <a:ext cx="1223962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" name="Group 21"/>
          <p:cNvGrpSpPr/>
          <p:nvPr/>
        </p:nvGrpSpPr>
        <p:grpSpPr>
          <a:xfrm>
            <a:off x="1537812" y="1445341"/>
            <a:ext cx="333947" cy="562418"/>
            <a:chOff x="8233586" y="2380794"/>
            <a:chExt cx="397531" cy="792088"/>
          </a:xfrm>
        </p:grpSpPr>
        <p:sp>
          <p:nvSpPr>
            <p:cNvPr id="3" name="Rectangle 2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1" name="Rectangle 20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542732" y="2217157"/>
            <a:ext cx="333947" cy="562418"/>
            <a:chOff x="8233586" y="2380794"/>
            <a:chExt cx="397531" cy="792088"/>
          </a:xfrm>
        </p:grpSpPr>
        <p:sp>
          <p:nvSpPr>
            <p:cNvPr id="24" name="Rectangle 23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5" name="Rectangle 24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650888" y="3047965"/>
            <a:ext cx="333947" cy="562418"/>
            <a:chOff x="8233586" y="2380794"/>
            <a:chExt cx="397531" cy="792088"/>
          </a:xfrm>
        </p:grpSpPr>
        <p:sp>
          <p:nvSpPr>
            <p:cNvPr id="27" name="Rectangle 26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8" name="Rectangle 27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579246" y="3878774"/>
            <a:ext cx="562418" cy="562418"/>
            <a:chOff x="1711978" y="3849278"/>
            <a:chExt cx="562418" cy="562418"/>
          </a:xfrm>
        </p:grpSpPr>
        <p:sp>
          <p:nvSpPr>
            <p:cNvPr id="30" name="Rectangle 29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2" name="Rectangle 31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655808" y="4645669"/>
            <a:ext cx="333947" cy="562418"/>
            <a:chOff x="8233586" y="2380794"/>
            <a:chExt cx="397531" cy="792088"/>
          </a:xfrm>
        </p:grpSpPr>
        <p:sp>
          <p:nvSpPr>
            <p:cNvPr id="35" name="Rectangle 34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6" name="Rectangle 35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552141" y="5520762"/>
            <a:ext cx="562418" cy="562418"/>
            <a:chOff x="1711978" y="3849278"/>
            <a:chExt cx="562418" cy="562418"/>
          </a:xfrm>
        </p:grpSpPr>
        <p:sp>
          <p:nvSpPr>
            <p:cNvPr id="38" name="Rectangle 37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9" name="Rectangle 38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934857" y="1558559"/>
            <a:ext cx="333947" cy="562418"/>
            <a:chOff x="8233586" y="2380794"/>
            <a:chExt cx="397531" cy="792088"/>
          </a:xfrm>
        </p:grpSpPr>
        <p:sp>
          <p:nvSpPr>
            <p:cNvPr id="41" name="Rectangle 40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2" name="Rectangle 41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4858529" y="2330375"/>
            <a:ext cx="562418" cy="562418"/>
            <a:chOff x="1711978" y="3849278"/>
            <a:chExt cx="562418" cy="562418"/>
          </a:xfrm>
        </p:grpSpPr>
        <p:sp>
          <p:nvSpPr>
            <p:cNvPr id="44" name="Rectangle 43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5" name="Rectangle 44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846172" y="3131687"/>
            <a:ext cx="562418" cy="562418"/>
            <a:chOff x="1711978" y="3849278"/>
            <a:chExt cx="562418" cy="562418"/>
          </a:xfrm>
        </p:grpSpPr>
        <p:sp>
          <p:nvSpPr>
            <p:cNvPr id="47" name="Rectangle 46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8" name="Rectangle 47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4980958" y="3829839"/>
            <a:ext cx="333947" cy="562418"/>
            <a:chOff x="8233586" y="2380794"/>
            <a:chExt cx="397531" cy="792088"/>
          </a:xfrm>
        </p:grpSpPr>
        <p:sp>
          <p:nvSpPr>
            <p:cNvPr id="50" name="Rectangle 49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1" name="Rectangle 50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5214511" y="4645668"/>
            <a:ext cx="333947" cy="562418"/>
            <a:chOff x="8233586" y="2380794"/>
            <a:chExt cx="397531" cy="792088"/>
          </a:xfrm>
        </p:grpSpPr>
        <p:sp>
          <p:nvSpPr>
            <p:cNvPr id="53" name="Rectangle 52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4" name="Rectangle 53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5171348" y="5390961"/>
            <a:ext cx="333947" cy="562418"/>
            <a:chOff x="8233586" y="2380794"/>
            <a:chExt cx="397531" cy="792088"/>
          </a:xfrm>
        </p:grpSpPr>
        <p:sp>
          <p:nvSpPr>
            <p:cNvPr id="56" name="Rectangle 55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7" name="Rectangle 56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7561669" y="1558559"/>
            <a:ext cx="333947" cy="562418"/>
            <a:chOff x="8233586" y="2380794"/>
            <a:chExt cx="397531" cy="792088"/>
          </a:xfrm>
        </p:grpSpPr>
        <p:sp>
          <p:nvSpPr>
            <p:cNvPr id="59" name="Rectangle 58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0" name="Rectangle 59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7568339" y="2335294"/>
            <a:ext cx="333947" cy="562418"/>
            <a:chOff x="8233586" y="2380794"/>
            <a:chExt cx="397531" cy="792088"/>
          </a:xfrm>
        </p:grpSpPr>
        <p:sp>
          <p:nvSpPr>
            <p:cNvPr id="62" name="Rectangle 61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3" name="Rectangle 62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7607770" y="3136606"/>
            <a:ext cx="562418" cy="562418"/>
            <a:chOff x="1711978" y="3849278"/>
            <a:chExt cx="562418" cy="562418"/>
          </a:xfrm>
        </p:grpSpPr>
        <p:sp>
          <p:nvSpPr>
            <p:cNvPr id="65" name="Rectangle 64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6" name="Rectangle 65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7607770" y="3951923"/>
            <a:ext cx="562418" cy="562418"/>
            <a:chOff x="1711978" y="3849278"/>
            <a:chExt cx="562418" cy="562418"/>
          </a:xfrm>
        </p:grpSpPr>
        <p:sp>
          <p:nvSpPr>
            <p:cNvPr id="68" name="Rectangle 67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9" name="Rectangle 68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5730070" y="4696905"/>
            <a:ext cx="27334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Perfect squares can</a:t>
            </a:r>
          </a:p>
          <a:p>
            <a:r>
              <a:rPr lang="en-CA" sz="2200" dirty="0">
                <a:solidFill>
                  <a:srgbClr val="FF0000"/>
                </a:solidFill>
              </a:rPr>
              <a:t>Not be negative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0" y="6581001"/>
            <a:ext cx="507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Copyright All Rights Reserved Homework Depot at www.BCMath.ca</a:t>
            </a:r>
          </a:p>
        </p:txBody>
      </p:sp>
    </p:spTree>
    <p:extLst>
      <p:ext uri="{BB962C8B-B14F-4D97-AF65-F5344CB8AC3E}">
        <p14:creationId xmlns:p14="http://schemas.microsoft.com/office/powerpoint/2010/main" val="3058225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rmAutofit/>
          </a:bodyPr>
          <a:lstStyle/>
          <a:p>
            <a:r>
              <a:rPr lang="en-CA" dirty="0"/>
              <a:t>III) Perfect Cubes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219256" cy="864096"/>
          </a:xfrm>
        </p:spPr>
        <p:txBody>
          <a:bodyPr>
            <a:normAutofit/>
          </a:bodyPr>
          <a:lstStyle/>
          <a:p>
            <a:r>
              <a:rPr lang="en-CA" dirty="0"/>
              <a:t>A perfect cube is a number that you get when you multiply an integer by itself 3 times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150790"/>
              </p:ext>
            </p:extLst>
          </p:nvPr>
        </p:nvGraphicFramePr>
        <p:xfrm>
          <a:off x="409575" y="1969631"/>
          <a:ext cx="1249363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545760" imgH="228600" progId="Equation.DSMT4">
                  <p:embed/>
                </p:oleObj>
              </mc:Choice>
              <mc:Fallback>
                <p:oleObj name="Equation" r:id="rId4" imgW="545760" imgH="2286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" y="1969631"/>
                        <a:ext cx="1249363" cy="522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024502"/>
              </p:ext>
            </p:extLst>
          </p:nvPr>
        </p:nvGraphicFramePr>
        <p:xfrm>
          <a:off x="1719929" y="2025297"/>
          <a:ext cx="12192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533160" imgH="164880" progId="Equation.DSMT4">
                  <p:embed/>
                </p:oleObj>
              </mc:Choice>
              <mc:Fallback>
                <p:oleObj name="Equation" r:id="rId6" imgW="533160" imgH="1648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929" y="2025297"/>
                        <a:ext cx="12192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0997688"/>
              </p:ext>
            </p:extLst>
          </p:nvPr>
        </p:nvGraphicFramePr>
        <p:xfrm>
          <a:off x="3363246" y="1999794"/>
          <a:ext cx="69691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304560" imgH="203040" progId="Equation.DSMT4">
                  <p:embed/>
                </p:oleObj>
              </mc:Choice>
              <mc:Fallback>
                <p:oleObj name="Equation" r:id="rId8" imgW="304560" imgH="2030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3246" y="1999794"/>
                        <a:ext cx="696913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036413"/>
              </p:ext>
            </p:extLst>
          </p:nvPr>
        </p:nvGraphicFramePr>
        <p:xfrm>
          <a:off x="4052221" y="2055253"/>
          <a:ext cx="116046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507960" imgH="177480" progId="Equation.DSMT4">
                  <p:embed/>
                </p:oleObj>
              </mc:Choice>
              <mc:Fallback>
                <p:oleObj name="Equation" r:id="rId10" imgW="50796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2221" y="2055253"/>
                        <a:ext cx="1160463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481958"/>
              </p:ext>
            </p:extLst>
          </p:nvPr>
        </p:nvGraphicFramePr>
        <p:xfrm>
          <a:off x="5427023" y="1912481"/>
          <a:ext cx="1131887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495000" imgH="279360" progId="Equation.DSMT4">
                  <p:embed/>
                </p:oleObj>
              </mc:Choice>
              <mc:Fallback>
                <p:oleObj name="Equation" r:id="rId12" imgW="495000" imgH="27936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7023" y="1912481"/>
                        <a:ext cx="1131887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155682"/>
              </p:ext>
            </p:extLst>
          </p:nvPr>
        </p:nvGraphicFramePr>
        <p:xfrm>
          <a:off x="6579548" y="2002457"/>
          <a:ext cx="2185424" cy="506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4" imgW="1091880" imgH="253800" progId="Equation.DSMT4">
                  <p:embed/>
                </p:oleObj>
              </mc:Choice>
              <mc:Fallback>
                <p:oleObj name="Equation" r:id="rId14" imgW="1091880" imgH="25380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9548" y="2002457"/>
                        <a:ext cx="2185424" cy="5063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3223058"/>
            <a:ext cx="8219256" cy="156338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A cube is also a 3D solid where the length, width, and height are all equal</a:t>
            </a:r>
          </a:p>
          <a:p>
            <a:r>
              <a:rPr lang="en-CA" dirty="0"/>
              <a:t>the volume is obtained when all 3 sides are multiplied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6581001"/>
            <a:ext cx="507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Copyright All Rights Reserved Homework Depot at www.BCMath.ca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235844"/>
              </p:ext>
            </p:extLst>
          </p:nvPr>
        </p:nvGraphicFramePr>
        <p:xfrm>
          <a:off x="1382712" y="2543697"/>
          <a:ext cx="659939" cy="481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6" imgW="241200" imgH="177480" progId="Equation.DSMT4">
                  <p:embed/>
                </p:oleObj>
              </mc:Choice>
              <mc:Fallback>
                <p:oleObj name="Equation" r:id="rId16" imgW="24120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2712" y="2543697"/>
                        <a:ext cx="659939" cy="48168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238782"/>
              </p:ext>
            </p:extLst>
          </p:nvPr>
        </p:nvGraphicFramePr>
        <p:xfrm>
          <a:off x="3740757" y="2504413"/>
          <a:ext cx="970423" cy="520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8" imgW="330120" imgH="177480" progId="Equation.DSMT4">
                  <p:embed/>
                </p:oleObj>
              </mc:Choice>
              <mc:Fallback>
                <p:oleObj name="Equation" r:id="rId18" imgW="33012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757" y="2504413"/>
                        <a:ext cx="970423" cy="5209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6745448"/>
              </p:ext>
            </p:extLst>
          </p:nvPr>
        </p:nvGraphicFramePr>
        <p:xfrm>
          <a:off x="6262048" y="2580278"/>
          <a:ext cx="855956" cy="445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20" imgW="317160" imgH="164880" progId="Equation.DSMT4">
                  <p:embed/>
                </p:oleObj>
              </mc:Choice>
              <mc:Fallback>
                <p:oleObj name="Equation" r:id="rId20" imgW="317160" imgH="1648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2048" y="2580278"/>
                        <a:ext cx="855956" cy="44509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ube 10"/>
          <p:cNvSpPr/>
          <p:nvPr/>
        </p:nvSpPr>
        <p:spPr>
          <a:xfrm>
            <a:off x="811079" y="4818293"/>
            <a:ext cx="1290483" cy="1297858"/>
          </a:xfrm>
          <a:prstGeom prst="cube">
            <a:avLst>
              <a:gd name="adj" fmla="val 26143"/>
            </a:avLst>
          </a:prstGeom>
          <a:solidFill>
            <a:srgbClr val="00B0F0">
              <a:alpha val="6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355827"/>
              </p:ext>
            </p:extLst>
          </p:nvPr>
        </p:nvGraphicFramePr>
        <p:xfrm>
          <a:off x="1143582" y="6116151"/>
          <a:ext cx="31273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2" imgW="114120" imgH="139680" progId="Equation.DSMT4">
                  <p:embed/>
                </p:oleObj>
              </mc:Choice>
              <mc:Fallback>
                <p:oleObj name="Equation" r:id="rId22" imgW="114120" imgH="1396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582" y="6116151"/>
                        <a:ext cx="312738" cy="3778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88219"/>
              </p:ext>
            </p:extLst>
          </p:nvPr>
        </p:nvGraphicFramePr>
        <p:xfrm>
          <a:off x="1945193" y="5846895"/>
          <a:ext cx="31273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4" imgW="114120" imgH="139680" progId="Equation.DSMT4">
                  <p:embed/>
                </p:oleObj>
              </mc:Choice>
              <mc:Fallback>
                <p:oleObj name="Equation" r:id="rId24" imgW="114120" imgH="1396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5193" y="5846895"/>
                        <a:ext cx="312738" cy="3778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6260525"/>
              </p:ext>
            </p:extLst>
          </p:nvPr>
        </p:nvGraphicFramePr>
        <p:xfrm>
          <a:off x="457200" y="5378377"/>
          <a:ext cx="31273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5" imgW="114120" imgH="139680" progId="Equation.DSMT4">
                  <p:embed/>
                </p:oleObj>
              </mc:Choice>
              <mc:Fallback>
                <p:oleObj name="Equation" r:id="rId25" imgW="114120" imgH="1396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378377"/>
                        <a:ext cx="312738" cy="3778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224337"/>
              </p:ext>
            </p:extLst>
          </p:nvPr>
        </p:nvGraphicFramePr>
        <p:xfrm>
          <a:off x="2802064" y="4978391"/>
          <a:ext cx="1830388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6" imgW="799920" imgH="228600" progId="Equation.DSMT4">
                  <p:embed/>
                </p:oleObj>
              </mc:Choice>
              <mc:Fallback>
                <p:oleObj name="Equation" r:id="rId26" imgW="799920" imgH="2286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2064" y="4978391"/>
                        <a:ext cx="1830388" cy="522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9566270"/>
              </p:ext>
            </p:extLst>
          </p:nvPr>
        </p:nvGraphicFramePr>
        <p:xfrm>
          <a:off x="4751135" y="5141342"/>
          <a:ext cx="1163638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28" imgW="507960" imgH="139680" progId="Equation.DSMT4">
                  <p:embed/>
                </p:oleObj>
              </mc:Choice>
              <mc:Fallback>
                <p:oleObj name="Equation" r:id="rId28" imgW="507960" imgH="1396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1135" y="5141342"/>
                        <a:ext cx="1163638" cy="319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2985861"/>
              </p:ext>
            </p:extLst>
          </p:nvPr>
        </p:nvGraphicFramePr>
        <p:xfrm>
          <a:off x="4312570" y="5526517"/>
          <a:ext cx="813775" cy="5896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0" imgW="279360" imgH="203040" progId="Equation.DSMT4">
                  <p:embed/>
                </p:oleObj>
              </mc:Choice>
              <mc:Fallback>
                <p:oleObj name="Equation" r:id="rId30" imgW="279360" imgH="20304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2570" y="5526517"/>
                        <a:ext cx="813775" cy="58963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4715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994122"/>
          </a:xfrm>
        </p:spPr>
        <p:txBody>
          <a:bodyPr>
            <a:normAutofit fontScale="90000"/>
          </a:bodyPr>
          <a:lstStyle/>
          <a:p>
            <a:r>
              <a:rPr lang="en-CA" dirty="0"/>
              <a:t>Ex: Given the following integers, indicate which of the following is a perfect cube: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6721249"/>
              </p:ext>
            </p:extLst>
          </p:nvPr>
        </p:nvGraphicFramePr>
        <p:xfrm>
          <a:off x="306388" y="1557338"/>
          <a:ext cx="1081087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380880" imgH="203040" progId="Equation.DSMT4">
                  <p:embed/>
                </p:oleObj>
              </mc:Choice>
              <mc:Fallback>
                <p:oleObj name="Equation" r:id="rId4" imgW="380880" imgH="2030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388" y="1557338"/>
                        <a:ext cx="1081087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349174"/>
              </p:ext>
            </p:extLst>
          </p:nvPr>
        </p:nvGraphicFramePr>
        <p:xfrm>
          <a:off x="431800" y="2349500"/>
          <a:ext cx="8286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291960" imgH="203040" progId="Equation.DSMT4">
                  <p:embed/>
                </p:oleObj>
              </mc:Choice>
              <mc:Fallback>
                <p:oleObj name="Equation" r:id="rId6" imgW="291960" imgH="2030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2349500"/>
                        <a:ext cx="8286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970225"/>
              </p:ext>
            </p:extLst>
          </p:nvPr>
        </p:nvGraphicFramePr>
        <p:xfrm>
          <a:off x="520700" y="3141663"/>
          <a:ext cx="8286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291960" imgH="203040" progId="Equation.DSMT4">
                  <p:embed/>
                </p:oleObj>
              </mc:Choice>
              <mc:Fallback>
                <p:oleObj name="Equation" r:id="rId8" imgW="291960" imgH="2030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3141663"/>
                        <a:ext cx="8286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422806"/>
              </p:ext>
            </p:extLst>
          </p:nvPr>
        </p:nvGraphicFramePr>
        <p:xfrm>
          <a:off x="251520" y="3933825"/>
          <a:ext cx="129698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457200" imgH="203040" progId="Equation.DSMT4">
                  <p:embed/>
                </p:oleObj>
              </mc:Choice>
              <mc:Fallback>
                <p:oleObj name="Equation" r:id="rId10" imgW="457200" imgH="20304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3933825"/>
                        <a:ext cx="1296987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739319"/>
              </p:ext>
            </p:extLst>
          </p:nvPr>
        </p:nvGraphicFramePr>
        <p:xfrm>
          <a:off x="449263" y="4724400"/>
          <a:ext cx="75723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266400" imgH="203040" progId="Equation.DSMT4">
                  <p:embed/>
                </p:oleObj>
              </mc:Choice>
              <mc:Fallback>
                <p:oleObj name="Equation" r:id="rId12" imgW="266400" imgH="2030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63" y="4724400"/>
                        <a:ext cx="757237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8182636"/>
              </p:ext>
            </p:extLst>
          </p:nvPr>
        </p:nvGraphicFramePr>
        <p:xfrm>
          <a:off x="358775" y="5516563"/>
          <a:ext cx="11176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393480" imgH="203040" progId="Equation.DSMT4">
                  <p:embed/>
                </p:oleObj>
              </mc:Choice>
              <mc:Fallback>
                <p:oleObj name="Equation" r:id="rId14" imgW="393480" imgH="20304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" y="5516563"/>
                        <a:ext cx="1117600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04273"/>
              </p:ext>
            </p:extLst>
          </p:nvPr>
        </p:nvGraphicFramePr>
        <p:xfrm>
          <a:off x="3491880" y="1557338"/>
          <a:ext cx="129698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6" imgW="457200" imgH="203040" progId="Equation.DSMT4">
                  <p:embed/>
                </p:oleObj>
              </mc:Choice>
              <mc:Fallback>
                <p:oleObj name="Equation" r:id="rId16" imgW="457200" imgH="20304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1557338"/>
                        <a:ext cx="1296988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4751094"/>
              </p:ext>
            </p:extLst>
          </p:nvPr>
        </p:nvGraphicFramePr>
        <p:xfrm>
          <a:off x="3509343" y="2349500"/>
          <a:ext cx="12604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8" imgW="444240" imgH="203040" progId="Equation.DSMT4">
                  <p:embed/>
                </p:oleObj>
              </mc:Choice>
              <mc:Fallback>
                <p:oleObj name="Equation" r:id="rId18" imgW="444240" imgH="20304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343" y="2349500"/>
                        <a:ext cx="12604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6202984"/>
              </p:ext>
            </p:extLst>
          </p:nvPr>
        </p:nvGraphicFramePr>
        <p:xfrm>
          <a:off x="3617615" y="3141663"/>
          <a:ext cx="118745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0" imgW="419040" imgH="203040" progId="Equation.DSMT4">
                  <p:embed/>
                </p:oleObj>
              </mc:Choice>
              <mc:Fallback>
                <p:oleObj name="Equation" r:id="rId20" imgW="419040" imgH="20304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615" y="3141663"/>
                        <a:ext cx="1187450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8640027"/>
              </p:ext>
            </p:extLst>
          </p:nvPr>
        </p:nvGraphicFramePr>
        <p:xfrm>
          <a:off x="3509268" y="3933056"/>
          <a:ext cx="12604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2" imgW="444240" imgH="203040" progId="Equation.DSMT4">
                  <p:embed/>
                </p:oleObj>
              </mc:Choice>
              <mc:Fallback>
                <p:oleObj name="Equation" r:id="rId22" imgW="444240" imgH="20304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268" y="3933056"/>
                        <a:ext cx="12604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6316245"/>
              </p:ext>
            </p:extLst>
          </p:nvPr>
        </p:nvGraphicFramePr>
        <p:xfrm>
          <a:off x="3546475" y="4724400"/>
          <a:ext cx="15113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4" imgW="533160" imgH="203040" progId="Equation.DSMT4">
                  <p:embed/>
                </p:oleObj>
              </mc:Choice>
              <mc:Fallback>
                <p:oleObj name="Equation" r:id="rId24" imgW="533160" imgH="20304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6475" y="4724400"/>
                        <a:ext cx="1511300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9453267"/>
              </p:ext>
            </p:extLst>
          </p:nvPr>
        </p:nvGraphicFramePr>
        <p:xfrm>
          <a:off x="3652838" y="5516563"/>
          <a:ext cx="11176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6" imgW="393480" imgH="203040" progId="Equation.DSMT4">
                  <p:embed/>
                </p:oleObj>
              </mc:Choice>
              <mc:Fallback>
                <p:oleObj name="Equation" r:id="rId26" imgW="393480" imgH="20304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838" y="5516563"/>
                        <a:ext cx="1117600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9208058"/>
              </p:ext>
            </p:extLst>
          </p:nvPr>
        </p:nvGraphicFramePr>
        <p:xfrm>
          <a:off x="6030913" y="1557338"/>
          <a:ext cx="12985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28" imgW="457200" imgH="203040" progId="Equation.DSMT4">
                  <p:embed/>
                </p:oleObj>
              </mc:Choice>
              <mc:Fallback>
                <p:oleObj name="Equation" r:id="rId28" imgW="457200" imgH="20304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0913" y="1557338"/>
                        <a:ext cx="1298575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8382744"/>
              </p:ext>
            </p:extLst>
          </p:nvPr>
        </p:nvGraphicFramePr>
        <p:xfrm>
          <a:off x="6102350" y="2349500"/>
          <a:ext cx="122555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0" imgW="431640" imgH="203040" progId="Equation.DSMT4">
                  <p:embed/>
                </p:oleObj>
              </mc:Choice>
              <mc:Fallback>
                <p:oleObj name="Equation" r:id="rId30" imgW="431640" imgH="20304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2350" y="2349500"/>
                        <a:ext cx="1225550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167072"/>
              </p:ext>
            </p:extLst>
          </p:nvPr>
        </p:nvGraphicFramePr>
        <p:xfrm>
          <a:off x="6067425" y="3076359"/>
          <a:ext cx="12954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32" imgW="457200" imgH="203040" progId="Equation.DSMT4">
                  <p:embed/>
                </p:oleObj>
              </mc:Choice>
              <mc:Fallback>
                <p:oleObj name="Equation" r:id="rId32" imgW="457200" imgH="20304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7425" y="3076359"/>
                        <a:ext cx="1295400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1878985"/>
              </p:ext>
            </p:extLst>
          </p:nvPr>
        </p:nvGraphicFramePr>
        <p:xfrm>
          <a:off x="6138863" y="3933056"/>
          <a:ext cx="122396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4" imgW="431640" imgH="203040" progId="Equation.DSMT4">
                  <p:embed/>
                </p:oleObj>
              </mc:Choice>
              <mc:Fallback>
                <p:oleObj name="Equation" r:id="rId34" imgW="431640" imgH="20304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8863" y="3933056"/>
                        <a:ext cx="1223962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" name="Group 21"/>
          <p:cNvGrpSpPr/>
          <p:nvPr/>
        </p:nvGrpSpPr>
        <p:grpSpPr>
          <a:xfrm>
            <a:off x="1537812" y="1445341"/>
            <a:ext cx="333947" cy="562418"/>
            <a:chOff x="8233586" y="2380794"/>
            <a:chExt cx="397531" cy="792088"/>
          </a:xfrm>
        </p:grpSpPr>
        <p:sp>
          <p:nvSpPr>
            <p:cNvPr id="3" name="Rectangle 2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1" name="Rectangle 20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71" name="TextBox 70"/>
          <p:cNvSpPr txBox="1"/>
          <p:nvPr/>
        </p:nvSpPr>
        <p:spPr>
          <a:xfrm>
            <a:off x="0" y="6581001"/>
            <a:ext cx="507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Copyright All Rights Reserved Homework Depot at www.BCMath.ca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1548507" y="2267889"/>
            <a:ext cx="333947" cy="562418"/>
            <a:chOff x="8233586" y="2380794"/>
            <a:chExt cx="397531" cy="792088"/>
          </a:xfrm>
        </p:grpSpPr>
        <p:sp>
          <p:nvSpPr>
            <p:cNvPr id="73" name="Rectangle 72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4" name="Rectangle 73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1486900" y="3095879"/>
            <a:ext cx="562418" cy="562418"/>
            <a:chOff x="1711978" y="3849278"/>
            <a:chExt cx="562418" cy="562418"/>
          </a:xfrm>
        </p:grpSpPr>
        <p:sp>
          <p:nvSpPr>
            <p:cNvPr id="76" name="Rectangle 75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7" name="Rectangle 76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1656597" y="3778357"/>
            <a:ext cx="333947" cy="562418"/>
            <a:chOff x="8233586" y="2380794"/>
            <a:chExt cx="397531" cy="792088"/>
          </a:xfrm>
        </p:grpSpPr>
        <p:sp>
          <p:nvSpPr>
            <p:cNvPr id="79" name="Rectangle 78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0" name="Rectangle 79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1580269" y="4661739"/>
            <a:ext cx="333947" cy="562418"/>
            <a:chOff x="8233586" y="2380794"/>
            <a:chExt cx="397531" cy="792088"/>
          </a:xfrm>
        </p:grpSpPr>
        <p:sp>
          <p:nvSpPr>
            <p:cNvPr id="82" name="Rectangle 81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3" name="Rectangle 82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1530059" y="5468267"/>
            <a:ext cx="562418" cy="562418"/>
            <a:chOff x="1711978" y="3849278"/>
            <a:chExt cx="562418" cy="562418"/>
          </a:xfrm>
        </p:grpSpPr>
        <p:sp>
          <p:nvSpPr>
            <p:cNvPr id="85" name="Rectangle 84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6" name="Rectangle 85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4799588" y="1527921"/>
            <a:ext cx="562418" cy="562418"/>
            <a:chOff x="1711978" y="3849278"/>
            <a:chExt cx="562418" cy="562418"/>
          </a:xfrm>
        </p:grpSpPr>
        <p:sp>
          <p:nvSpPr>
            <p:cNvPr id="88" name="Rectangle 87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9" name="Rectangle 88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4890801" y="2318134"/>
            <a:ext cx="333947" cy="562418"/>
            <a:chOff x="8233586" y="2380794"/>
            <a:chExt cx="397531" cy="792088"/>
          </a:xfrm>
        </p:grpSpPr>
        <p:sp>
          <p:nvSpPr>
            <p:cNvPr id="91" name="Rectangle 90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2" name="Rectangle 91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4951291" y="3099616"/>
            <a:ext cx="333947" cy="562418"/>
            <a:chOff x="8233586" y="2380794"/>
            <a:chExt cx="397531" cy="792088"/>
          </a:xfrm>
        </p:grpSpPr>
        <p:sp>
          <p:nvSpPr>
            <p:cNvPr id="94" name="Rectangle 93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5" name="Rectangle 94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4893704" y="3899341"/>
            <a:ext cx="562418" cy="562418"/>
            <a:chOff x="1711978" y="3849278"/>
            <a:chExt cx="562418" cy="562418"/>
          </a:xfrm>
        </p:grpSpPr>
        <p:sp>
          <p:nvSpPr>
            <p:cNvPr id="97" name="Rectangle 96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8" name="Rectangle 97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5118155" y="4688843"/>
            <a:ext cx="333947" cy="562418"/>
            <a:chOff x="8233586" y="2380794"/>
            <a:chExt cx="397531" cy="792088"/>
          </a:xfrm>
        </p:grpSpPr>
        <p:sp>
          <p:nvSpPr>
            <p:cNvPr id="100" name="Rectangle 99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1" name="Rectangle 100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5063253" y="5424971"/>
            <a:ext cx="333947" cy="562418"/>
            <a:chOff x="8233586" y="2380794"/>
            <a:chExt cx="397531" cy="792088"/>
          </a:xfrm>
        </p:grpSpPr>
        <p:sp>
          <p:nvSpPr>
            <p:cNvPr id="103" name="Rectangle 102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4" name="Rectangle 103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7537699" y="1555025"/>
            <a:ext cx="333947" cy="562418"/>
            <a:chOff x="8233586" y="2380794"/>
            <a:chExt cx="397531" cy="792088"/>
          </a:xfrm>
        </p:grpSpPr>
        <p:sp>
          <p:nvSpPr>
            <p:cNvPr id="106" name="Rectangle 105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7" name="Rectangle 106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7568034" y="2318133"/>
            <a:ext cx="333947" cy="562418"/>
            <a:chOff x="8233586" y="2380794"/>
            <a:chExt cx="397531" cy="792088"/>
          </a:xfrm>
        </p:grpSpPr>
        <p:sp>
          <p:nvSpPr>
            <p:cNvPr id="109" name="Rectangle 108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0" name="Rectangle 109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7479214" y="3106198"/>
            <a:ext cx="562418" cy="562418"/>
            <a:chOff x="1711978" y="3849278"/>
            <a:chExt cx="562418" cy="562418"/>
          </a:xfrm>
        </p:grpSpPr>
        <p:sp>
          <p:nvSpPr>
            <p:cNvPr id="112" name="Rectangle 111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3" name="Rectangle 112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7563114" y="3929923"/>
            <a:ext cx="333947" cy="562418"/>
            <a:chOff x="8233586" y="2380794"/>
            <a:chExt cx="397531" cy="792088"/>
          </a:xfrm>
        </p:grpSpPr>
        <p:sp>
          <p:nvSpPr>
            <p:cNvPr id="115" name="Rectangle 114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6" name="Rectangle 115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7529946" y="3962932"/>
            <a:ext cx="562418" cy="562418"/>
            <a:chOff x="1711978" y="3849278"/>
            <a:chExt cx="562418" cy="562418"/>
          </a:xfrm>
        </p:grpSpPr>
        <p:sp>
          <p:nvSpPr>
            <p:cNvPr id="118" name="Rectangle 117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9" name="Rectangle 118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528918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130"/>
          </a:xfrm>
        </p:spPr>
        <p:txBody>
          <a:bodyPr/>
          <a:lstStyle/>
          <a:p>
            <a:r>
              <a:rPr lang="en-CA" dirty="0"/>
              <a:t>Square Roots and Cube Roots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32736" y="3434672"/>
            <a:ext cx="8362334" cy="2604794"/>
          </a:xfrm>
        </p:spPr>
        <p:txBody>
          <a:bodyPr>
            <a:normAutofit/>
          </a:bodyPr>
          <a:lstStyle/>
          <a:p>
            <a:r>
              <a:rPr lang="en-CA" dirty="0"/>
              <a:t>When you square root a perfect square, you get a whole number</a:t>
            </a:r>
          </a:p>
          <a:p>
            <a:r>
              <a:rPr lang="en-CA" dirty="0"/>
              <a:t>When you square a negative value, it becomes “</a:t>
            </a:r>
            <a:r>
              <a:rPr lang="en-CA" i="1" dirty="0"/>
              <a:t>imaginary</a:t>
            </a:r>
            <a:r>
              <a:rPr lang="en-CA" dirty="0"/>
              <a:t>” or undefined</a:t>
            </a:r>
          </a:p>
          <a:p>
            <a:r>
              <a:rPr lang="en-CA" dirty="0"/>
              <a:t>Likewise, a “cube-root” is to look for a value that multiplies itself 3 times to give you that number</a:t>
            </a:r>
          </a:p>
          <a:p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3012362"/>
              </p:ext>
            </p:extLst>
          </p:nvPr>
        </p:nvGraphicFramePr>
        <p:xfrm>
          <a:off x="366039" y="1071391"/>
          <a:ext cx="1391992" cy="636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444240" imgH="203040" progId="Equation.DSMT4">
                  <p:embed/>
                </p:oleObj>
              </mc:Choice>
              <mc:Fallback>
                <p:oleObj name="Equation" r:id="rId4" imgW="444240" imgH="2030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039" y="1071391"/>
                        <a:ext cx="1391992" cy="6363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7474167"/>
              </p:ext>
            </p:extLst>
          </p:nvPr>
        </p:nvGraphicFramePr>
        <p:xfrm>
          <a:off x="1861488" y="1162251"/>
          <a:ext cx="1312863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419040" imgH="177480" progId="Equation.DSMT4">
                  <p:embed/>
                </p:oleObj>
              </mc:Choice>
              <mc:Fallback>
                <p:oleObj name="Equation" r:id="rId6" imgW="41904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1488" y="1162251"/>
                        <a:ext cx="1312863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6133342"/>
              </p:ext>
            </p:extLst>
          </p:nvPr>
        </p:nvGraphicFramePr>
        <p:xfrm>
          <a:off x="3111459" y="1162250"/>
          <a:ext cx="75565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241200" imgH="177480" progId="Equation.DSMT4">
                  <p:embed/>
                </p:oleObj>
              </mc:Choice>
              <mc:Fallback>
                <p:oleObj name="Equation" r:id="rId8" imgW="24120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459" y="1162250"/>
                        <a:ext cx="755650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2866079"/>
              </p:ext>
            </p:extLst>
          </p:nvPr>
        </p:nvGraphicFramePr>
        <p:xfrm>
          <a:off x="4424322" y="1082874"/>
          <a:ext cx="1112838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355320" imgH="228600" progId="Equation.DSMT4">
                  <p:embed/>
                </p:oleObj>
              </mc:Choice>
              <mc:Fallback>
                <p:oleObj name="Equation" r:id="rId10" imgW="355320" imgH="2286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4322" y="1082874"/>
                        <a:ext cx="1112838" cy="71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647660"/>
              </p:ext>
            </p:extLst>
          </p:nvPr>
        </p:nvGraphicFramePr>
        <p:xfrm>
          <a:off x="5546559" y="1220281"/>
          <a:ext cx="35718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2" imgW="114120" imgH="177480" progId="Equation.DSMT4">
                  <p:embed/>
                </p:oleObj>
              </mc:Choice>
              <mc:Fallback>
                <p:oleObj name="Equation" r:id="rId12" imgW="114120" imgH="177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6559" y="1220281"/>
                        <a:ext cx="357188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989457"/>
              </p:ext>
            </p:extLst>
          </p:nvPr>
        </p:nvGraphicFramePr>
        <p:xfrm>
          <a:off x="268288" y="2905432"/>
          <a:ext cx="1311275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4" imgW="419040" imgH="228600" progId="Equation.DSMT4">
                  <p:embed/>
                </p:oleObj>
              </mc:Choice>
              <mc:Fallback>
                <p:oleObj name="Equation" r:id="rId14" imgW="419040" imgH="22860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8" y="2905432"/>
                        <a:ext cx="1311275" cy="71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979220"/>
              </p:ext>
            </p:extLst>
          </p:nvPr>
        </p:nvGraphicFramePr>
        <p:xfrm>
          <a:off x="3390900" y="2902078"/>
          <a:ext cx="1350963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6" imgW="431640" imgH="228600" progId="Equation.DSMT4">
                  <p:embed/>
                </p:oleObj>
              </mc:Choice>
              <mc:Fallback>
                <p:oleObj name="Equation" r:id="rId16" imgW="431640" imgH="22860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2902078"/>
                        <a:ext cx="1350963" cy="715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3127013"/>
              </p:ext>
            </p:extLst>
          </p:nvPr>
        </p:nvGraphicFramePr>
        <p:xfrm>
          <a:off x="6149975" y="2859036"/>
          <a:ext cx="1549400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8" imgW="495000" imgH="228600" progId="Equation.DSMT4">
                  <p:embed/>
                </p:oleObj>
              </mc:Choice>
              <mc:Fallback>
                <p:oleObj name="Equation" r:id="rId18" imgW="495000" imgH="2286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9975" y="2859036"/>
                        <a:ext cx="1549400" cy="71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131758"/>
              </p:ext>
            </p:extLst>
          </p:nvPr>
        </p:nvGraphicFramePr>
        <p:xfrm>
          <a:off x="1634204" y="3001911"/>
          <a:ext cx="39687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20" imgW="126720" imgH="164880" progId="Equation.DSMT4">
                  <p:embed/>
                </p:oleObj>
              </mc:Choice>
              <mc:Fallback>
                <p:oleObj name="Equation" r:id="rId20" imgW="126720" imgH="1648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4204" y="3001911"/>
                        <a:ext cx="396875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2968922"/>
              </p:ext>
            </p:extLst>
          </p:nvPr>
        </p:nvGraphicFramePr>
        <p:xfrm>
          <a:off x="4802147" y="3019374"/>
          <a:ext cx="35718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22" imgW="114120" imgH="177480" progId="Equation.DSMT4">
                  <p:embed/>
                </p:oleObj>
              </mc:Choice>
              <mc:Fallback>
                <p:oleObj name="Equation" r:id="rId22" imgW="11412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2147" y="3019374"/>
                        <a:ext cx="357187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90932"/>
              </p:ext>
            </p:extLst>
          </p:nvPr>
        </p:nvGraphicFramePr>
        <p:xfrm>
          <a:off x="7689388" y="2989242"/>
          <a:ext cx="55562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4" imgW="177480" imgH="177480" progId="Equation.DSMT4">
                  <p:embed/>
                </p:oleObj>
              </mc:Choice>
              <mc:Fallback>
                <p:oleObj name="Equation" r:id="rId24" imgW="17748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9388" y="2989242"/>
                        <a:ext cx="555625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366253" y="1709773"/>
            <a:ext cx="8362334" cy="134805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/>
              <a:t>The “square root” is the opposite of “squaring”</a:t>
            </a:r>
          </a:p>
          <a:p>
            <a:r>
              <a:rPr lang="en-CA"/>
              <a:t>When you square root a number, you are looking for a value that multiplies itself to give you that number</a:t>
            </a:r>
          </a:p>
          <a:p>
            <a:endParaRPr lang="en-CA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070362"/>
              </p:ext>
            </p:extLst>
          </p:nvPr>
        </p:nvGraphicFramePr>
        <p:xfrm>
          <a:off x="320572" y="5899150"/>
          <a:ext cx="1112838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26" imgW="355320" imgH="228600" progId="Equation.DSMT4">
                  <p:embed/>
                </p:oleObj>
              </mc:Choice>
              <mc:Fallback>
                <p:oleObj name="Equation" r:id="rId26" imgW="355320" imgH="22860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572" y="5899150"/>
                        <a:ext cx="1112838" cy="71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7424136"/>
              </p:ext>
            </p:extLst>
          </p:nvPr>
        </p:nvGraphicFramePr>
        <p:xfrm>
          <a:off x="3322074" y="5895785"/>
          <a:ext cx="1350963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28" imgW="431640" imgH="228600" progId="Equation.DSMT4">
                  <p:embed/>
                </p:oleObj>
              </mc:Choice>
              <mc:Fallback>
                <p:oleObj name="Equation" r:id="rId28" imgW="431640" imgH="22860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2074" y="5895785"/>
                        <a:ext cx="1350963" cy="715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0555933"/>
              </p:ext>
            </p:extLst>
          </p:nvPr>
        </p:nvGraphicFramePr>
        <p:xfrm>
          <a:off x="6161088" y="5853113"/>
          <a:ext cx="1390650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0" imgW="444240" imgH="228600" progId="Equation.DSMT4">
                  <p:embed/>
                </p:oleObj>
              </mc:Choice>
              <mc:Fallback>
                <p:oleObj name="Equation" r:id="rId30" imgW="444240" imgH="22860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1088" y="5853113"/>
                        <a:ext cx="1390650" cy="715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3477919"/>
              </p:ext>
            </p:extLst>
          </p:nvPr>
        </p:nvGraphicFramePr>
        <p:xfrm>
          <a:off x="1565378" y="5995618"/>
          <a:ext cx="39687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2" imgW="126720" imgH="164880" progId="Equation.DSMT4">
                  <p:embed/>
                </p:oleObj>
              </mc:Choice>
              <mc:Fallback>
                <p:oleObj name="Equation" r:id="rId32" imgW="126720" imgH="1648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5378" y="5995618"/>
                        <a:ext cx="396875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9153409"/>
              </p:ext>
            </p:extLst>
          </p:nvPr>
        </p:nvGraphicFramePr>
        <p:xfrm>
          <a:off x="4714875" y="6032500"/>
          <a:ext cx="39687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4" imgW="126720" imgH="164880" progId="Equation.DSMT4">
                  <p:embed/>
                </p:oleObj>
              </mc:Choice>
              <mc:Fallback>
                <p:oleObj name="Equation" r:id="rId34" imgW="126720" imgH="1648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6032500"/>
                        <a:ext cx="396875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1256613"/>
              </p:ext>
            </p:extLst>
          </p:nvPr>
        </p:nvGraphicFramePr>
        <p:xfrm>
          <a:off x="7543443" y="5972842"/>
          <a:ext cx="63500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6" imgW="203040" imgH="164880" progId="Equation.DSMT4">
                  <p:embed/>
                </p:oleObj>
              </mc:Choice>
              <mc:Fallback>
                <p:oleObj name="Equation" r:id="rId36" imgW="203040" imgH="1648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443" y="5972842"/>
                        <a:ext cx="635000" cy="515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885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91381"/>
          </a:xfrm>
        </p:spPr>
        <p:txBody>
          <a:bodyPr/>
          <a:lstStyle/>
          <a:p>
            <a:r>
              <a:rPr lang="en-CA" dirty="0"/>
              <a:t>Practice: Evaluate the following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468512"/>
              </p:ext>
            </p:extLst>
          </p:nvPr>
        </p:nvGraphicFramePr>
        <p:xfrm>
          <a:off x="114300" y="1481138"/>
          <a:ext cx="1406525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495000" imgH="241200" progId="Equation.DSMT4">
                  <p:embed/>
                </p:oleObj>
              </mc:Choice>
              <mc:Fallback>
                <p:oleObj name="Equation" r:id="rId4" imgW="495000" imgH="2412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1481138"/>
                        <a:ext cx="1406525" cy="684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3639273"/>
              </p:ext>
            </p:extLst>
          </p:nvPr>
        </p:nvGraphicFramePr>
        <p:xfrm>
          <a:off x="100267" y="2310170"/>
          <a:ext cx="154940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545760" imgH="241200" progId="Equation.DSMT4">
                  <p:embed/>
                </p:oleObj>
              </mc:Choice>
              <mc:Fallback>
                <p:oleObj name="Equation" r:id="rId6" imgW="545760" imgH="241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67" y="2310170"/>
                        <a:ext cx="1549400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223124"/>
              </p:ext>
            </p:extLst>
          </p:nvPr>
        </p:nvGraphicFramePr>
        <p:xfrm>
          <a:off x="208629" y="3102333"/>
          <a:ext cx="133350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469800" imgH="241200" progId="Equation.DSMT4">
                  <p:embed/>
                </p:oleObj>
              </mc:Choice>
              <mc:Fallback>
                <p:oleObj name="Equation" r:id="rId8" imgW="469800" imgH="2412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629" y="3102333"/>
                        <a:ext cx="1333500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4953595"/>
              </p:ext>
            </p:extLst>
          </p:nvPr>
        </p:nvGraphicFramePr>
        <p:xfrm>
          <a:off x="166227" y="3887121"/>
          <a:ext cx="1838325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0" imgW="647640" imgH="241200" progId="Equation.DSMT4">
                  <p:embed/>
                </p:oleObj>
              </mc:Choice>
              <mc:Fallback>
                <p:oleObj name="Equation" r:id="rId10" imgW="647640" imgH="2412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227" y="3887121"/>
                        <a:ext cx="1838325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523923"/>
              </p:ext>
            </p:extLst>
          </p:nvPr>
        </p:nvGraphicFramePr>
        <p:xfrm>
          <a:off x="257175" y="4648200"/>
          <a:ext cx="1082675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2" imgW="380880" imgH="241200" progId="Equation.DSMT4">
                  <p:embed/>
                </p:oleObj>
              </mc:Choice>
              <mc:Fallback>
                <p:oleObj name="Equation" r:id="rId12" imgW="380880" imgH="2412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" y="4648200"/>
                        <a:ext cx="1082675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791795"/>
              </p:ext>
            </p:extLst>
          </p:nvPr>
        </p:nvGraphicFramePr>
        <p:xfrm>
          <a:off x="166688" y="5440363"/>
          <a:ext cx="1441450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4" imgW="507960" imgH="241200" progId="Equation.DSMT4">
                  <p:embed/>
                </p:oleObj>
              </mc:Choice>
              <mc:Fallback>
                <p:oleObj name="Equation" r:id="rId14" imgW="507960" imgH="24120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688" y="5440363"/>
                        <a:ext cx="1441450" cy="684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5084572"/>
              </p:ext>
            </p:extLst>
          </p:nvPr>
        </p:nvGraphicFramePr>
        <p:xfrm>
          <a:off x="3319463" y="1481138"/>
          <a:ext cx="1584325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6" imgW="558720" imgH="241200" progId="Equation.DSMT4">
                  <p:embed/>
                </p:oleObj>
              </mc:Choice>
              <mc:Fallback>
                <p:oleObj name="Equation" r:id="rId16" imgW="558720" imgH="24120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9463" y="1481138"/>
                        <a:ext cx="1584325" cy="684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229019"/>
              </p:ext>
            </p:extLst>
          </p:nvPr>
        </p:nvGraphicFramePr>
        <p:xfrm>
          <a:off x="3317875" y="2273300"/>
          <a:ext cx="1584325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8" imgW="558720" imgH="241200" progId="Equation.DSMT4">
                  <p:embed/>
                </p:oleObj>
              </mc:Choice>
              <mc:Fallback>
                <p:oleObj name="Equation" r:id="rId18" imgW="558720" imgH="2412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875" y="2273300"/>
                        <a:ext cx="1584325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67774"/>
              </p:ext>
            </p:extLst>
          </p:nvPr>
        </p:nvGraphicFramePr>
        <p:xfrm>
          <a:off x="3411077" y="3080211"/>
          <a:ext cx="151130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20" imgW="533160" imgH="241200" progId="Equation.DSMT4">
                  <p:embed/>
                </p:oleObj>
              </mc:Choice>
              <mc:Fallback>
                <p:oleObj name="Equation" r:id="rId20" imgW="533160" imgH="24120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1077" y="3080211"/>
                        <a:ext cx="1511300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4813023"/>
              </p:ext>
            </p:extLst>
          </p:nvPr>
        </p:nvGraphicFramePr>
        <p:xfrm>
          <a:off x="3317875" y="3872373"/>
          <a:ext cx="1584325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22" imgW="558720" imgH="241200" progId="Equation.DSMT4">
                  <p:embed/>
                </p:oleObj>
              </mc:Choice>
              <mc:Fallback>
                <p:oleObj name="Equation" r:id="rId22" imgW="558720" imgH="24120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875" y="3872373"/>
                        <a:ext cx="1584325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4027831"/>
              </p:ext>
            </p:extLst>
          </p:nvPr>
        </p:nvGraphicFramePr>
        <p:xfrm>
          <a:off x="3552825" y="4648200"/>
          <a:ext cx="1438275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24" imgW="507960" imgH="241200" progId="Equation.DSMT4">
                  <p:embed/>
                </p:oleObj>
              </mc:Choice>
              <mc:Fallback>
                <p:oleObj name="Equation" r:id="rId24" imgW="507960" imgH="24120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2825" y="4648200"/>
                        <a:ext cx="1438275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133143"/>
              </p:ext>
            </p:extLst>
          </p:nvPr>
        </p:nvGraphicFramePr>
        <p:xfrm>
          <a:off x="3460750" y="5440363"/>
          <a:ext cx="1441450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26" imgW="507960" imgH="241200" progId="Equation.DSMT4">
                  <p:embed/>
                </p:oleObj>
              </mc:Choice>
              <mc:Fallback>
                <p:oleObj name="Equation" r:id="rId26" imgW="507960" imgH="24120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0" y="5440363"/>
                        <a:ext cx="1441450" cy="684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4310408"/>
              </p:ext>
            </p:extLst>
          </p:nvPr>
        </p:nvGraphicFramePr>
        <p:xfrm>
          <a:off x="5910263" y="1481138"/>
          <a:ext cx="1479550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28" imgW="520560" imgH="241200" progId="Equation.DSMT4">
                  <p:embed/>
                </p:oleObj>
              </mc:Choice>
              <mc:Fallback>
                <p:oleObj name="Equation" r:id="rId28" imgW="520560" imgH="24120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0263" y="1481138"/>
                        <a:ext cx="1479550" cy="684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4692894"/>
              </p:ext>
            </p:extLst>
          </p:nvPr>
        </p:nvGraphicFramePr>
        <p:xfrm>
          <a:off x="5856288" y="2273300"/>
          <a:ext cx="165735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30" imgW="583920" imgH="241200" progId="Equation.DSMT4">
                  <p:embed/>
                </p:oleObj>
              </mc:Choice>
              <mc:Fallback>
                <p:oleObj name="Equation" r:id="rId30" imgW="583920" imgH="24120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6288" y="2273300"/>
                        <a:ext cx="1657350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492803"/>
              </p:ext>
            </p:extLst>
          </p:nvPr>
        </p:nvGraphicFramePr>
        <p:xfrm>
          <a:off x="5946775" y="3000375"/>
          <a:ext cx="1476375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32" imgW="520560" imgH="241200" progId="Equation.DSMT4">
                  <p:embed/>
                </p:oleObj>
              </mc:Choice>
              <mc:Fallback>
                <p:oleObj name="Equation" r:id="rId32" imgW="520560" imgH="24120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6775" y="3000375"/>
                        <a:ext cx="1476375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6603282"/>
              </p:ext>
            </p:extLst>
          </p:nvPr>
        </p:nvGraphicFramePr>
        <p:xfrm>
          <a:off x="5976271" y="3822700"/>
          <a:ext cx="1547813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4" imgW="545760" imgH="266400" progId="Equation.DSMT4">
                  <p:embed/>
                </p:oleObj>
              </mc:Choice>
              <mc:Fallback>
                <p:oleObj name="Equation" r:id="rId34" imgW="545760" imgH="2664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6271" y="3822700"/>
                        <a:ext cx="1547813" cy="754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2331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Ex#4) When Given the Area of the Square, Find the side length </a:t>
            </a:r>
          </a:p>
        </p:txBody>
      </p:sp>
      <p:sp>
        <p:nvSpPr>
          <p:cNvPr id="4" name="Rectangle 3"/>
          <p:cNvSpPr/>
          <p:nvPr/>
        </p:nvSpPr>
        <p:spPr>
          <a:xfrm>
            <a:off x="728420" y="1906292"/>
            <a:ext cx="2520000" cy="252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2413382"/>
              </p:ext>
            </p:extLst>
          </p:nvPr>
        </p:nvGraphicFramePr>
        <p:xfrm>
          <a:off x="1074281" y="2730309"/>
          <a:ext cx="1789999" cy="880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799920" imgH="393480" progId="Equation.DSMT4">
                  <p:embed/>
                </p:oleObj>
              </mc:Choice>
              <mc:Fallback>
                <p:oleObj name="Equation" r:id="rId4" imgW="799920" imgH="393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281" y="2730309"/>
                        <a:ext cx="1789999" cy="880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6581001"/>
            <a:ext cx="507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Copyright All Rights Reserved Homework Depot at www.BCMath.ca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91600" y="1795641"/>
            <a:ext cx="3909865" cy="722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The side length is equal to the square root of the area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4393125" y="2710302"/>
          <a:ext cx="118427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507960" imgH="215640" progId="Equation.DSMT4">
                  <p:embed/>
                </p:oleObj>
              </mc:Choice>
              <mc:Fallback>
                <p:oleObj name="Equation" r:id="rId6" imgW="507960" imgH="215640" progId="Equation.DSMT4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3125" y="2710302"/>
                        <a:ext cx="1184275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4685254" y="3354306"/>
          <a:ext cx="1243012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533160" imgH="444240" progId="Equation.DSMT4">
                  <p:embed/>
                </p:oleObj>
              </mc:Choice>
              <mc:Fallback>
                <p:oleObj name="Equation" r:id="rId8" imgW="533160" imgH="44424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5254" y="3354306"/>
                        <a:ext cx="1243012" cy="1044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4719163" y="4493758"/>
          <a:ext cx="800100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342720" imgH="393480" progId="Equation.DSMT4">
                  <p:embed/>
                </p:oleObj>
              </mc:Choice>
              <mc:Fallback>
                <p:oleObj name="Equation" r:id="rId10" imgW="342720" imgH="39348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9163" y="4493758"/>
                        <a:ext cx="800100" cy="925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5595111" y="4745038"/>
          <a:ext cx="14239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2" imgW="609480" imgH="177480" progId="Equation.DSMT4">
                  <p:embed/>
                </p:oleObj>
              </mc:Choice>
              <mc:Fallback>
                <p:oleObj name="Equation" r:id="rId12" imgW="609480" imgH="17748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5111" y="4745038"/>
                        <a:ext cx="142398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720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d87786715bb7f1c7a358c1a684be96fd391332"/>
  <p:tag name="GENSWF_OUTPUT_FILE_NAME" val="m9ch11"/>
  <p:tag name="ISPRING_RESOURCE_PATHS_HASH_2" val="5e77944888885fdb2ab131e041fecf4d82f599"/>
  <p:tag name="ISPRING_ULTRA_SCORM_COURSE_ID" val="BB691CC4-90BA-42FD-AA55-1702EB7C4EF4"/>
  <p:tag name="ISPRING_SCORM_RATE_SLIDES" val="1"/>
  <p:tag name="ISPRING_PRESENTATION_TITLE" val="Section 1.5 Perfect Squares Cubes and Roots"/>
  <p:tag name="ISPRING_LMS_API_VERSION" val="SCORM 1.2"/>
  <p:tag name="ISPRING_CMI5_LAUNCH_METHOD" val="any window"/>
  <p:tag name="ISPRINGCLOUDFOLDERID" val="1"/>
  <p:tag name="ISPRINGONLINEFOLDERID" val="1"/>
  <p:tag name="ISPRING_PLAYERS_CUSTOMIZATION_2" val="UEsDBBQAAgAIAEp2MU3Wo37aRwMAAOEJAAAUAAAAdW5pdmVyc2FsL3BsYXllci54bWytVltP2zAUfi4S/yHyO3ELY1yUghhStYcxIXVse6vc5DTxmtiZ7RDKr9+Jcw9pN6RVapUcn+/zuXw+rnf7ksTOMyjNpZiTmTslDghfBlyEc/L0bXFySW5vjo+8NGY7UA4P5iQTvACwmDgBaF/x1CD4kZloTjoGF5mJkyouFTc75D5H7man0ytyfDRBF6HnJDImvaY0z3OXa0SIUMs4K0i068uEpgo0CAOKlmEQp8Zem7+j8ZtIQc0uBd1Bpub9G1ckDceL5j2S/MyVKqSn0+mM/nz4svQjSNgJF9ow4QNxsJITW8o187cPMshi0IVt4pVBLsGYIghrm3jmms8uhaOVPyelwyoBrVkI2o1FSGjjV3PWBCWmtq6YCFaCPfOQFbmtdOVlW9SS6Egq42emQm9ht5ZMBavG3vH36EjE3iZmOqr4dC8Xy7/lVTLWb1W8j8ZiM8rWMdcRLnUhrXU8Cdrf1Utsja1sn2rZLgom4ij4nXEFgX393pyA6YyUGzYyt3G6OvdxAZ8WzDdS7e4RhtKtZOM2SnFLpbgW1HC4ze7LloLU2W6AmUxBXaqJ98wDkF+ZUrZfN0Zl4NGBscLSPtijZcpVk9qGeJFJ4vN/6E3hN2jNL32oMxbwPxrzGYmamnARwMuCo4+BBGtqAItd2FyTxm6xZxuTztZJ5zD1TO1JwKZgIo5hKgQ8+wEzjLZ2ug8Kiml08TM1wHYW9oIjHkYxfs0ow3B1L03C1HaUobOwFxxLfzsCbcx7gWslc8xQZ2mKA+Bt8d6uNx2hw5YMdNmI0aMj49DzM21kwl+t0ntz0lxbSR84vcdHzr5PDbpLeQO5mB5CDCZBL656LmwOEeBceOaQL3s8J5XVTXGIj8z64mkw4AvTYzFj6ulcGFZpaRnOcTBZWnrV5zhLBz4BbFgWm/tuQv3Lw0IHCY/fG2NcP/CsynzJX8HJeVD8NZidYamdCAq9z8nHy7MOA2oRJ2Nve2vat+NGiroOrkvtW/lr21HfUJVWSpntk5RX9aLElPPgE8oxVDITwUAAtmEVvY5xHt8pYE4MG8xodorHQ6Zz8gEfqpyvzq/alC9mVzXWxvVYblzG8o7rqAq4lR+tDlKTiFfNNXz8A1BLAwQUAAIACADdAztNf2Ttp/oEAABiEwAAHQAAAHVuaXZlcnNhbC9jb21tb25fbWVzc2FnZXMubG5nrVjvbts2EP9eoO9ACCiwAV3aDmgwDIkDWmJiIbLkinTSbBgEVmJsIpLo6o+T7NOeZg+2J9mRkh27bSApCWAbIuX73ZF3v7sjj07ushStRVFKlR9bHw7eW0jksUpkvji25uz0l98sVFY8T3iqcnFs5cpCJ6PXr45Sni9qvhDw/PoVQkeZKEsYliM9ehgjmRxbs3FkB9MZ9q8iLzgLorF7Zo1sla14fo88tVA//Xp4ePfh4+HPR+9auT4wdIo9bx8IGaSP73sA+SwMvAjQiBf55DOzRvp3mFwwZ57rE2vUPgyTnoXkwhrp3065eRgSn0XUcx0SuTTyA2b2wiOMONboStVoydcCVQqtpbhF1VKAHytZCFSmMjEvYgUTeS26lDnBFLt+FBLKQtdmbuBbI6qK4v6tgeV1tVQFqCtRIkv+JRWJ0QkRY96vClGCal5BRCH4VEsJ/1QZl/lBt+pL3wuwE+HZLJoSSvEZbC7bLgqQ9uBvZbWEd4lQb0HFbZ4qnqDrQgBgQBFfrVIZN/+UdFVoC2cpv++0IsSXrn8WsSDwaER8ZzNjjUieIKfgerEDUUJMSQgABS9F8QTZyMS6EUc4TYchTNyziQdfpk2YyMUyhW811I4ZgUiYibxLCiKVhBDjlF4GoaM3DVQhjla8LG9VkexF6a4/u4Bd3w6ACDbbAWcaYwMM8SEhexWFiKtuMLASm/hueQVLhQCMmEkGmlJZXVZAm2yVikoYa6VeCo9NSH0R1wr4lQq+bmIftBuydYa5h+e+PYnGzIfHMQG/erzO42VPOSDnD/mxy4YawmQ35jttatGicfAZsgskw2CIRHAOOfB8iMQVobDJhHbJ+PjCPcPGS5D3Nklpk/RirnNMeo94HIOcjqa1VHUJM3pLIDUZj5QHw9RQ8mkOUexi75Hc2qBCOJjRQq4F2FEkouhUBOneJo4m1ae5+0d0il2POD8IPX6PclUhnqx5HgsItphrn97Du0Qm5p0Oe6P/ay3/RrxqU/2btkr4Dvn8Zqg9e4XlEUbwqhLZqupSrTesNf8pVmiKP2pCn6U/TT+1iY9DN3gZz5Qyq9OmAj3bP1vLhvqo04hn7lR/b720JbQpNQQaFl0cocdI+0tNtNqxG+iKmIj+cq5/CjKzpm5BYXPza9Vf2g9aAF+hp2LQCeyxsZxCq5NBFeovewGr3jP/QheM/vKXZExdBlXnUnwpZdWp2fC5d301dH56Yd3pWfeKDXOZByb7ALho+8ESpTID+5MemPMp2exAUyL2VnKp6jQx9E/ljSkTsLd1Jr7vhq8LlZnZlJeb8G/K1MlzrGgWFzZKZwP6qS2De/tnh8BP9xIlOIQ2xsa+rXsfW7M97SkE9NFb4TG6aZ2ARxmv4iWU42tV50lPoOYI5pBTDGDtmqngRXcX1gJ8Y0Yzi9rZ3weB6I4OkijZgv3pq0qUfw0G0cvYYtDm4Cfuqk4ghsf7BphBH6n24LuR63kOZi7E8oscMHlT4jKVwdRBt16gSut6zBi2J1NgEzXkUXUBLeQQhCkOzyEjmsORNZry4gbSKVMqHYRitlqHcTVM+8PdQ12lMhdDZJ9XzPSCmTuLsOOYixigMJyzb5rancBBL25vZFK16A1mT7AP2fobPJHIaihgSMj2okVfJpiDu6e4vtP6759/u+RNgdzkQkg3zfgh2ay/r5fbUWluw47e7VyO/Q9QSwMEFAACAAgA3QM7TRUeYBujAAAAfwEAAC4AAAB1bml2ZXJzYWwvcGxheWJhY2tfYW5kX25hdmlnYXRpb25fc2V0dGluZ3MueG1sdZBBCoMwEEX3nsIbCF2HQNelRagXGHGUQJIJmVHw9k1EbWnTZd77P8OMYhQxfmJd1bWCWegpEEVLnFE173e2DAtevXEghnzCgrznSiY3LFFoIzJ62ZQewXLK//BjeGthPT/iI14w5UJnHOpLqbCZXPKwmGlj3RpQjxHTgC+Yc+iht3jDtSeIw+MM7Bv/1bmbNpsd3mlAHSK5IKr5QFW613H0F1BLAwQUAAIACADdAztN2QpF8FEFAAAaHgAAJwAAAHVuaXZlcnNhbC9mbGFzaF9wdWJsaXNoaW5nX3NldHRpbmdzLnhtbOVZ3XLaOBS+z1NovNPLhtAkbZoBMhTMxFP+FjttMzs7GWELrI0suZJMSq/2afbB9kn2yA4GQn5EWzrd9iJDLJ/v05GOzp9cO/uUMDQjUlHB6051/8BBhIcionxady6CzvMTBymNeYSZ4KTucOGgs8ZeLc3GjKrYJ1qDqEJAw9VpqutOrHV6Wqnc3NzsU5VK81awTAO/2g9FUkklUYRrIispw3P40fOUKOeWwYIA/hLBb2GNvT2EagVTT0QZI4hGoDmnZlGYdRhWsVMpxMY4vJ5KkfGoJZiQSE7Hdee3ltuutg8XMgVVmyaEmz1RDRg0w/oURxE1WmDm088ExYROY1C3enDkoBsa6bjuHB68MDwgX9nkydmLxWPD0xKwC1zfTpAQjSOscfFYzCjJhEgwB1ENLTMCpGtjK5KafNLlQDEUzTlOaBjAG2T2qu60g6uR23FHbr/lXl2MuoWq1ojAC7quFcbvem33qj8IXP/qPOh1twYF7odgC9C2mlnTD0eu7/YDd3T1xhtsibBXaolxe02vuyXmvfvG94JtZ+o3e9tChueDvh3m/HLojrpe/+1VMBh0A2+4ROVneOW01irrB78GDiIyuXq8dZwlY44pg2Bz54wroiFcMSynJBAdCt44wUwRB/2VkunvGWZUz42HQlS7JiRtqpSEemS8r+4Yj3KWdAUhKAYuWfr28evStV+drC29Usy+XNa9WtbKYDeMhRbfWfvqwXGp/uujx9V/QNHajEZE9LGUecjaXMCTKrxYRsfq4cuXj2vxwGw1rDUOYwilehEJV0cWUtToj0NNZxCnyR1dJxljfpamQuplMF0dLJV4gKY2EXzt/JlnNBYsKu1GkjGJ+jghKwnIv6a8A5JVB03AUxhYdJASjnzMIelRDVYOSwKVjZWmOk92nVvppqSYIeCDrExQz9+wehhjqdZco7SPSTRh44++0ET9WWx3MfSgqM/ABMg4qJW8yyPUlvgGkrSN+JBwG7FzODzMHCAirZSQWG0hiZqMWQkn4M02gu/JWFFNrERFxiI0Fxli9Br2WSDwuyyB/2KCVosDNJEiyUehgNFI5WaZUXJDojObiS5hiiQDJFRLKSO6mOFjRj+jMZkICbwEz8BsME5Vwb+/FXGKlVqS4oWOz4oU6/Xb7odnZoE4mmEoV7YjB/cmSap3wo/niAu9wMF2hDiDU2GMEtEof2eztv0vN0MZYcDO38gaa/yKJhnD35K+3JAV6h2afDezbGP4JzWwnjbGs9zRjfPm1ODiFExScMKLELID5RmxJQwxR4KzOcIhlEnKhI0ZFZmCkSJAFNTqyzUs8HBM86cpZDKYUUZEWlEeVF8cHh2/fHXy+nS/8u/f/zx/FHRbQA4ZNtMVFWTr0bbDGnmnxXkC90ArYYe601A8AXqwrbDGbavmIy2GNfKeRsMae7fdsAZuNB1PIB9pPTawHSETE3WiDXve34VawD2jdLMVeO+84PIegtwVNgu2WsUUk/fXlnml/6OWlr7bHLXOEZjrohv4pzbhoS8gEuswhgAzMVcxlpi8NbCRHVwEYH/XitaY2apuHbnvrAjB4FZR127a/sBqwW9tpEZFnTlcqTGtVIC6YVrkQagcGE2g0I2+Wxb4mphs5cPfOJzvLMz9P0LVV7fBRazbUagiWIbxzo7ur5FMdmmgn3jbf+z7oZ/5Eme0uE62Ee5heU0kCoRgVvLDxaUp8vjEqjjxCUEJNOR2GxiR7xqu1g++7/a8N4Nu+xdIDT/oDhZP5YeStS8j5Y39+qdE8yahnCawraaJL78/No6PDmqV+1/t7QHb+vfcxt5/UEsDBBQAAgAIAN0DO0228mV+TwMAADoMAAAhAAAAdW5pdmVyc2FsL2ZsYXNoX3NraW5fc2V0dGluZ3MueG1slVfbTuMwEH3nK6ruO1lKdwtSiNQbEtouoKXLu9NMW6uOHdlO2f79ju2kcdqEFCIkPHOOPZfjsQjVjvLeHqSigj/0B/3oqtcLV7mUwPUS0owRDT2aPPQf/y4W/cC5BRPyDbSmfKOMpbRZYJxrLfj1SnCNe1xzIVPC+tG3R/sTBhbZxRIY0qWcNVlBdcyPwd1kdhGlOGM4Gc2m922ElUgzwg8LsRHXMVntNlLkPDGh3ZqvjbY9ZCAZ5bvOiBhV+klDWotpfjMfzAeXUTIJSoEJ6X42Hox/drIYiYEdsx8N74bjCznVUZ835oS2p4pqSxsNRrejYRstIxuoF3k6n93MbtvxHHevd+XTuBxBwz/dmTkK/wDyS5uLLM++opFMio0p6AlnZL5ODhMkweuHhNm9+ToJJiFzUKcgFaMJtkHIxEnxu/nawG21LP70h0Ro7rYU7NU04WR6GIXEDCItcwiDcuV8ais+XnKNlwmiNWEKAb6pAr1ihq8kV+U2dVuF+wMflCceqDBUiHfB8hSmLl4PWLdX+Ol0YueKH9/R5gUoYV8YvQgrY4V8xrKeIT1jhXwz3Xrh7HAGP/U4TqmHCSma+Xn10Quc4LKsV7kqveakhbnlyju6MJSYVCQQWVktaQqma2FgbS6k4CymkJM93RCNb9Jvg4sPNhkVBieOQmnNugo11Qya5GZjxInu98uuu9XoHpAqN7fuaZz3D/2UyB3IpRBM9XsFD+8IbuNeznOGmaj43oF84mtxIYcLDf7+Nok2sHDX5FI40ZqstimG1JZBGHglCIPmGofFsU3F53kag5xjzyiUoqnbHG5LN1uGv/qdwgckdUKL0zH1FrfjhB416RkKAQCRq22pWLdwnjRnmjLYQ3nvPYNNuC2zUKFC28Q21gtYa19uheUiPRZjohKKj6s7GgjvGJeoDxzf0S15TWJlE6td+nL+VhvXJnI5yIxW/Rlm14WQahujv6mA2KpaNUmuxZsmUhebVusidbKHMaepnRHo8I5v8DgOEyIrqmKdZXnP7FUI5l05bqZKQoOnjWImYTRooljP6Rhc4u2M1hLAH4HWeOUN6V9wiAWRyfMRUpvaDW7HxhzxXbMTFWdxmukw8EyuOcc24N/4P0P0H1BLAwQUAAIACADdAztN0R5ofU4FAACkHQAAJgAAAHVuaXZlcnNhbC9odG1sX3B1Ymxpc2hpbmdfc2V0dGluZ3MueG1s3Vnbbts4EH3PVxBa9LFxLk3aBnYCx1YQob6tpbQNFouAlmiLG4pUScqp+7Rfsx+2X7JDKZbt2HHobpyifShS0XMOh5yZw6FUPfuaMDQmUlHBa87+7p6DCA9FRPmo5lwFF6/fOUhpzCPMBCc1hwsHnZ3uVNNswKiKfaI1mCoENFydpLrmxFqnJ5XK3d3dLlWpNL8KlmngV7uhSCqpJIpwTWQlZXgCf/QkJcq5Z7AggH+J4Pew050dhKoFU1tEGSOIRuA5p2ZRmF3qhDmVwmqAw9uRFBmPGoIJieRoUHN+a7jN/ebh1KZgatKEcLMl6hQGzbA+wVFEjROY+fQbQTGhoxi83d9746A7Gum45hzuHRgesK8s8+Tsxdqx4WkI2ASu7ydIiMYR1rh4LGaUZEgkRIOoUy0zAqQLY3OWmnzV5UAxFE04TmgYwC/IbFXNaQY3fffC7budhntz1W8VrlojAi9ouVYYv+U13ZtON3D9m8ug3doYFLifgw1Am3pmTd/ru77bCdz+zbnX3RBh79QM47brXmtDzCf33PeCTWfq1NubQnqX3Y4d5vK65/ZbXufDTdDttgKvN0PlOTyXrdXKYuJXoUBEJufTW8dZMuCYMtCaBzmuiAa1YliOSCAuKFTjEDNFHPRXSka/Z5hRPTEVCqJ2S0haVykJdd9UX80xFeXM6ApCcAxKsqzto/dlab99t7D0SjH7bFkrvayWWteLhRYv7P3+3lHp/vs3691/xNHqmEZEdLCUuWQtL+BJFw5m6rh/eHy83otHZqtirXEYg5TqqRLOj0ytqPEfh5qOQafJA1+HGWN+lqZC6pmYzg+WTjxCUx0KvpB/5hkNBIvKuJFkQKIOTqAKehfcQUMoDQYh7KaEIx9zOOSohrCGJUJlA6Wpzg+3i3vruqSYITjA4BQmqO0vhTmMsVQLtVAGxJws4ekfHaGJ+rPY32LoUVOfwZ4jU5FW9i6PUFPiOziUbcx7hNuYXUK2MJMxRFo5IbHawBLVGbMyTqB8bQw/kYGimliZioxFaCIyxOgt7LNAUGhZAv+LCZrvBtBQiiQfZVhppPKwjCm5I9GZzUTXMEWSARK6o5QRXczwJaPf0IAMhQRegscQNhinquDf3Yg4xUrNSPHUx1fFmep1mu7nV2aBOBpj6E82I4d6Jkmqt8KPJ4gLPcXBdoQ4g6wwQYlolP9ms7bd7w9DKSkQ52eKxgK/oknG8HPSlxsyR73FkG9nlk0C/6QH1tPGeJwXuinenBpKnEJICk74IYSDg/KM2BKGmCPB2QThEPoiZWRjTEWmYKQQiIJafb+HBR7SNH8awdUJZpQRkVaUe/sHh2+Ojt++e3+yW/n3739erwXdd4w9hs10RcvYWHvPsEY+uNM8gXvk7mCHenCDeAL06D3CGrepm2vuFNbIFTcLa+zD+4U1cOmW8QRyzV1jCXshZGJUJ1qK5+prpwXcM07XG4H30QuuVxDkpbDcsFUrpntc3Uzmrf2DXnLw45pJ3633G5cIAnTVCvwTG0HoCNBeHcYgKUPztsUSk3f/NrbdqwAi7lrRmsBadap996MVIYTYSmftpu10rRb8wcaqX3SWvbmu0soF6BRGxckHvQKjCbS20Yvp/v9RYauqfWYB35qw/RzitPKmS9eqU6FnWxIngmUYby1Zf+ID48fF5Bfe6ZXZr1YdzsgnCTWgFzqlf+X3Mv3pK2Eb4zaWt0SiQAhmZd+bvvhEHh9adR8+ISiBO7bdBkbkRdVpMel9t+2dd1vNrWY/tUv/n0Jynnf7iqfyS8fCp43ylfvit8AdGF/8snq68x9QSwMEFAACAAgA3QM7TfWTHZWwAQAATwYAAB8AAAB1bml2ZXJzYWwvaHRtbF9za2luX3NldHRpbmdzLmpzjZRRT8IwEMff/RRkvhoiA534BgwTEh5M5M340I1jLHS9pi0TJHx314HabTdhfVn/+/V/vet6h5tO8Xix13nuHMr3cv5anZcaWM2oLdxVdd6iZ1b3NE+XsEgz4KkAr4bkP0t/5eMfQRl7ojSN9m/WVjt+HtovK8a1i0vCQhGaJrSc0D4JbUcF/qpkds7qlJFT5mhrDIpujMKAMF2BKmMl492+lI+bYA3GHNQFdMViqJg++E/jsJX8cxyMg3AydLkYM8nEfo4JdiMWbxKFW7E8x+/b4dLrvQRVHPimLSxPtZkZyOqBp72pP/XbSalAazjHHYYjf/RIwpxFwN2EgsHTYPQPWjFuFrRG56lOzQ8d+EE/GLi0ZAk0qjSZhr2wX8VE4dWoZiP4iTOwM23JSM72oK6xQrmVVxygVJjYijTRwA4S5ciWqUhOXDi0g+TsZq1t279RdoxuhGr5+1fc2+EyjWJUrhnWrtmauLVZW3O5ojMY8nLrWtQ51Rc4JVJxkdAktTgnN2PqncbO34u0mdqAWiDyonnaQwFdNBNQM7FCKzBjWLzOCq1I5+PSxmuxb47fUEsDBBQAAgAIAOIDO00Z8e1Y2i8AAKJEAAAXAAAAdW5pdmVyc2FsL3VuaXZlcnNhbC5wbmftfHlUkmn7v7PP2zrNtIzlMqXmrm+aGa7TYgyampoaijKVS2ZqoeCCy0y9ZU2JIypkikyZkqloboiKNmOliEpmSQrClCApIgoKIgI/sHXe7/n+8f2e8/7O75zfcI7L8zz3c12fa72v637uhytHfIBrV21dpaOjsxb0w0F/HZ1PqDo6H4d++bnmDGPTcKTmz0eJ/sD9OsQBvUnNwafR+7z36ejcy129fPwzzfE/zv4ATtTR0c/W/nyUy5vT3HHQEXRw39GUcOGYMD8pJsx0USn67vLsZ2u+6diHm324w/74mYNfzLz6/CtUW3WdxYY9Gy7bbl37z4rihY8Izps9SOAv4s7k+d00PfJz6L7SmdKKfQ8qbhreWQgdriUvzcMjn1X2Vjv7huN9HzhaSFx41GoXML+YHzGsTtJCLglAf6Sj8+d59BrNwZaCCM3vlt+MP9HRuX+RUsgVZakVsJw6bwqHd+YjnZ8CkmrQLOZxjPLi+JDClWqpGRZKumssQ/zCO/ti73ymo906HZ0zRej0B/92xBYowyOSdXR+pBVwjdZ135S15Z37t6MfLcXJAjK/1FnBlnUkS3GidOBBH7MRYr5gGm9BBZbUZiknrwJLkZOVhA62UvmDu07dppE8lZTUab3DtOQMP9ZcM4ieKU3ckusie8JRCaPbOg0nv9Bp/vPilvBXM0eu9kyaRF+rvkdFLwdnLVTOzJ6kdgz7gtzWeYpbde5v5u7uYw80Xi4JHzbwdksBZaq/yCwL3dopbarF5dLovBaa+G5wZ4XzshPVaR6GW7g7HaskBqA75f0Jpfyi6FIAUjoSTQ9Pn3t4dRcTYyqT0N2zzsVZyWSWUHnvCLZjvlzSfdxwGMN14Uj0loQc+WM5j4tXTeJbh0pP6Py4uiAiLxWWZAK4OOetVrm3n1i0XX5pi6PMcJaZsfrwsWgQ8ev8/fnwUWAlGWsiXw1d/CMV4LMvfaqSMEB7GdjLu8ltlvkFSSo8ZhiRdv1bOhcfXo1V3Gs2JnzHJ8+b5roiMuXAzHkOzr0z7QOGBSby4EweJRqvYPGhe5b73RcM6QEmAJNXRobyC8F61P5FiA91cQSvJEuOx/3DewMIBiD5SUjlxjTvyZpzDu3e8QRHG1qlfFTx2MY2xgvelungJqiTvpqHe8EsTQC+1wqebezRO+6TOrCgB68xooNCK2KP9W+Tn/Tv6lyoScCtv2rlOBRxLIden8/iG3edBgiTwFERLJgyBHyokBtGwh6Hb0xlCGvO4dAlTxeWZySQWkEZ/+jaULfgQ0PRra0lEenONkNRzKpJcQMmgDl2qrhSeBMnvfvRT9ZH0B4TVD8Md/oyvydkLW0gDdGDNQFg86efB28f8EmzYfixQ6KsTYGVVb9NXA5blVhRZZSqW8qsjGzklXlPUOOauu6WREAwhTxGXGQqPLQJ5QBtyyTbFu3EMs8nFk6XGfOfjhf0GstcGZKDVwoGCfjMpXTILxE2wEeMWQjxRJEYTDgXzYagCuim+HRxOZPa0od9coMGusRPu0QaisrYgcUKGL0th79pi7eVlc0khtHnyaUL/Rk9sw5SP7RA7oeVlPwwZXV1MDGSkVhnzQYpJg5X0IQRqsNQ5p8weVncTkHhcVBoae3XOs8/NgFHlOpFggbo049JzjIyC8Pdoxv02Xefbefd1MdHRkV3WPeMTNLXZQmfR3eEHMocHlCbOfg6n0m9keJ5cNWBVaE2pHEYM/C+wI3RynAi9musp+/gnXfG61SYDcCa7JmQGfT7QLs5Na6ozxC9se9wccQNFqeHt/GZ/7iRuwAWgYNRMEM2ieTMmkiQwVi4DSPtIayoyPZhao6ggOtiKG738g+qKpiAPWJIGksbyvi9rwDXaQvLxEaNQZiR1vha6qlianogGiuBmOjUfeZZ3+MCGEWX6Cv0fvf8ubLs9Mh2OioF0dtwIZy6LmPTT1uDaF5i8MT0A1JXQ0lfwJApmXKtilkZg6xEP15XBb/zFAYcGo57mjGg7M0AbaDSIz9qtXKUH4aVW9FOPo2hxu3g7Y20G5fYM2JViFGXF7dwjnZxYVBUqI1RZUDNilVa3R2gMQkJ5BKeHVYS/tAbZcyPDj2CpQ8aC/amEa+VXqCco6FZqFCf4unRqCnvO9x6x+uYt043qHG6eca6VGESPw3xtOFk6cvQh78h2Ilk7Q86MmpUeioY5zPqE1zJnMypilgWI07rW4BVRCMqvPEs+AjaCpl6cLl+ejxJ8MTyZhuKhdnYqxc4YIiWvoqLBbswn7TqYY2oNPo2YIIyRBcbc4IhtMY2QCbi9EFEvn8pITU+2hXmmvDVM57fqFbTz7clg0Hh7BliXIW/AMqcCPxYJ/Q346t9+WXWVNCq/YgWQVohY7o6OsXGtIi46vvQvRZNfX3YWxDnWXIJzI9W6X+EFCCRoedoTGq9/w92Ng/dPFrCoi5FQiqocYz0pkyHDkwY8HHtjQNYbgFH2kCRn9wAX4VAi4tidpS3ulWVHB0ZCwwJ+CGxTRdj9ASMwOSbxlqbirXOEnJoupXCg9V3gLPX1NKNZZ5LNorFw7DCQRdTMYRalxb/dJat9f5/YmM7+hqqjKN1wdmtOSGHEopBowsxHJ1Wz/eJk2y9emRwYCA5zNfvDm5h+kEwuScJPhotvMNwAbX1IdJ7YW0lW9nsATPdznbc7bDwtmusoLX03cK85jU0OiveOx/SvI4GIRiTePcKT1w37fG/FDhZPSesu+0Z6RmfsSHIv9xB6+lL0iUYQDe4C/1tDZTaglANChcwQ8RE65M5TSbkDJ+gKYDfOJPvcUm44iUjPqdTmqsOB4/bVdsEjzLvLAji7Mk5raVPm1OeaaYcM+oOCfeVZz3EnWFOneaMol2QbwS6ZYw/UsAd/824drXOmZ/RVna+BdxvfkGn6xVw4W/c7Ao6fb98iYHvSOGSsaVpU4IxTu78J69N+42J/F9/nHuljI/Qe5MczKimG1EHRMlG42/4HgS53Tyrl9a5TVczQ34P2lxk6in+x8Xxx4qxnr1vQ/AUCMX2uTftrpfLFgEfvee740XLfCZQ3KtzP2hFhD9NyM+YIIwge3xYgaN2fq7TfEhLkBSiqSx+vPpank907pv8d//B6tDLTwN8cRkvVkO/2qD5AFojoPC1K0mt2pj/8AsdHdTgaEbga0F0dA4DQZvz/LSlSkWZ8dUeM087HZ0hP7RHxEYTXZ2fJjWY7H7RlDP3kwoiNuh6gD7X+dHJUxzDHQS6p0nvfyJypmfIKPJTYokohS93cl18/AV9hkUeCksGsN9QZyNm2BRk+CHowhRDLyNc0crAuy7PGo0ptnfrvmHB9EE9la6a3NW9gSc8+IZFc35ZA2VHWh+1kkFR1FuivucUvyOYZjL/PJ9uJpuhmZn3FNU6+qzb9pbSQP1P8dtjPWGbuLcdw9+f9gl1swR85sxBZNi6KxSL47l4fNBYaGcVhtv8nSklhlvnp1HvdRS6XdhoUi/GkDpqnIWUH0T2Q8HmVNr5kvmK/K5Db4E1WKFBKpOjCaPIPPZSWBAa+Rlg0tsyO+e1lrhxhOCdJAgaSDhlSpnkvSc838sN8hJHqiVkx1y9PW/UTMKFF7FOgDqqvzOlpXJnPxw87CkOXAV7MmBE+uadFLWH4yuNoU3fmQphPITW5v/UN0llThZSawq4Dp8BwDah6ww/HHzTuNa6B5Qghz1/r7tI8XMvcSxUtjQzS3sS2vEXKC5SdPrYPMb2L8IURowEv/GPBGeKXaUxreMD1iATsHTTBzwNkKBMWigHUWMrmrKGfmCBlUsDnT8tzRPwx8IKkDTse5UOWeaHmlF1Sc1mtljr7NwPNemPznfwIIcRWT4fYCCXo0sgTWYkSc97f9HSsKRSA38RwwwA6R8OfqgZHFSAlPQcL/tQZRhuRLDfjLftv1su309z9gN7RoON8x1VD4pbh1ZcmRnWSfOEPbHspUz+1W36lbJORfs1No17GZEwZkdMhmLAm3ns3R8of1RMLoQ0GZvG+c3kfCC+/RK66uTAhfUZdUjoocpbrG2m77nzrRMyQkmXDRL905CyyGCifS7L5Z3Fug2z2kMP5jp0z/czYalvZXZf777cs9OnzWffgGO4bOaCXvSbK/hD/m6JR+XHxpMm494wr7987Y0xwQcPvZHGakfZ/zYz/OfIoVyTRWxXhcZ5XqHeB6OQ26Fgp5fis7qd6QYpf2ZEr3eb/30miYABGipfyTNmcmiz1+gn52a7cpMIIIOs5TlJN/GDdEHKD6YsOdgW/l7A1Vp4gC0eJsEJFIZu4aiAO4Bz5stc3YFdAefzEenbTOTst+lPaHyxzvo8TXyM8A0/DVlAts6jBaBiU0wIJoyWw6Fdgj3ow/kC+cg2vFGb+awum80+5Xo61cFbdPkse80xA0CnWpXcOb9z30Qs42YYyVjQaEUVLkozTYWtO4V7wVveYYsEEY/D5WvdxSf55bvcq45ELR3OP25+RV70x/Vz5ncd2v097IF37aFr6UmBxg19BX/qWRPnAofz19DnwYc2scMEeed0MZETfLHbTrDPo6YubertbFxmBfmP11eHhI+FO2fZkGS2Q8MtrExvvBW/EP7GYOnOoMrY1RFI46ZH0cfCfDHAHwMsApZgqWAr5u2fmoHIgPTYEXD2tYTcjiiIdZVnQo4XogZYQW8NjjEop/QfLhY4ECm2gapYCHqhCn53TrjET9s0w2utWLQ1XE9Oe+MBHB9/Y+btviYP2y6Mh02X/9mqgxMwTSHUCy3sQgACQ2JLb6PuDi9G/oM4eWg8WUM/YbXIrIjwyxkbUw15pRRWHka4RlMSJ0cFulDBs4qK0HVY2pv4lmsqJkw9Yxt2vjfsUuDvsQHjAQWJBQ6EbYxZ1qP6gzsDjyBNWip0czhNBpRJJDUJzk2XH2ukxdpq6oqeFghx0qKpnT1+bMgqm8Z7pxPw5q7INJ5NZDLDpVAPRDwBIWwhAbHMxosNTzA97MUwwWBxZoGVKSGEH+3cTlGWWIwZRPrY+Y4d6lURmV4b6Ccfr6OJRwPqeFPvSJJ9QD7n+vxeWmTIwYQIPiz0cyb9ZcXBZo8GnNTCJDV1aZ64cCwA3VBi1RZfpR/eVT/Ni76cyJna46+y77CmgLPTAr7raiDCXcudcuNq2qqvvkkaTJAnm2ibu3VTf0F3Qbsx8EfB6pa7y4GnU9Dnr58Aj/tvFSQJqg84x6HPObhR54tqXV86h+SyxYdAfv1KyOZhnpCxBclrFtuPa9QRN+y0k9a9ZyhKP1ZF6zh6+NH/y0ni/x9yuCbFXduOxRPJ0SEHfWzprjLWQ0yWg5ZCcTIu45koU9Y2pn96AwDnophu2BK6/Mxcw/AMGy4LhKa8uCgJqPXgzouXJXTomUmBFsuZ0ozAH6FaLHvoHRZ1tiuUoqGbnq+ko/6G2lXTK941MRL8mXQFi2S66mOFFktdqjTw5wytaM9dFHfvd/y35Ei1Gc+2QNPnpi9uCb/ulD2f7Jspmr6SlYKQpIoN8Z0twJIdK8zaZjqmtEs+0j57ekmGgsnB+HRIcKKSDBGS46xQyTqz5i7X5O+X3y/zxY/JBFAAcsx2WQnaKbOW7UrQObt1ha3ISXHXvIdywkxZXfjyuWUhoaTd/L70tRZGM57p6Qo37dPl49VyvK0BhdZ/7FdLlFkCfkXEmrHgjBkyv9XjCII/Em3r7n+jrJIi3uvFXqyCOin40dD2lN3PX0MNbau9QR+Rev4GKaW54ZeHszuGrXPteWW+1e6uuPGbK9qJlQV2KsZEiNWaQe2//xMdkIMsP9fMzfm42WtFj3qgDsr00hlxH94j/JE5g1m+cpdmlomaVxdIUlnhx0t2+ZDZNisMA9AJjhTbWdjdBZoEtd41da6n7o3VX6HT+QO4hi8Ml/4c+WR9u6jcZekVELqnn+CufDCiLdKnVQqOsv6FtjiQzy5XxxzShL471j6ureR28jYHZSh7qXmmkTy2FSOgNY4zIiZbNamMWZefbaCYoF3iqF8QBrI5Gm2njswW0A+HUoXNwDpDOZcUHjJhB47CMLYFk/Lp3zDq7V1oocSuwPECQZy/1ifaD2C4bcmiUsrUs9rJnSYNFcjluW7oLivQzYH/iiLjyWb2jT2k0K7TrXuEiw6pKjnf1qA/Cz4WUBMqtPP3L1M2T28czrth8xBhTNPLqAy61PlCZYu4KoRzdM72Lux5bd/tXrDCx82HJ3rE2zK53QPZjA28qgIuYvHOmtxLpmXoEniqUBCeVVqwhBgNBxEFjiBk78I4PqMi9OtadE/laN750C6sCbk3zvNM7zSslTfJdsho6wvrYp7zVY1L+IxEZ7iCAUJ93+D6WvN30CV2kId2WOY5825d1UontIAEozmL3ySkPRTqtRqbmhB2yTxfBn4N/yXpqHkYhutkUYwXLoMKp6U/zK+AKnL3Ryf4o5gR4DOvw0z/rnHw4PQmWuRx4abn3D2esEu8L2EoYz5sVYY305Ial0ZKfMYtEOiNCAu7qnb6H6tqH/ZjaQqGr3EvhMvClubnqN6za6F35wAW4f49tcitqSaE0w3WK3gJxmrBEs+eSi6xnbsbgzQBSI6mQb9CaMmx88YcrljUwxv3PhQ/NgHw3MYtHNwIx0j4jIEkR/NeeNIN4ZHXNi3khhFCg7e7Xhqqsa8mMqLLY5VpJmSiyEjdnTA23ci9gw65aPewEXU/aG4M3grHPWFhRmieYliKLbzYvJ8yF+wdf/U9rduep0L3JJ5OXFubUEDcj0OHDJnQJjFdsjC0oOFJIGZ9GJqzMKvyhPkDz1UtBoHic3VIUFagOrfFZ4gIIRgTIqDlp2q93Rr6EWZvHcAHSKQvVfy6M/B7yUWwsDHwmL0LVtJAZJB8bAn6hdxIuxkLE7I+Zt4TVszbMNMkL/OFijhGgbesb9Kyuo6aACo1tduDIlNzc5pDGAwMCu+ddXroDP0UI797ByqDfh+IkV0Zr1iJ1GwrKugX2KbxXm39v2mo/Ev+vADRCoFu5hpLCH027t9AurDUlsPFNGEcYx7uCioiykeNnjtU94u/lMHFl6Cq/SS9cBPzMtpQUYBn1ad8jlnT+Ch9NfCXadgN4640GvEFLSLlF1hGAOL2c/b8UYHnpnTU60Sl32pMm2HNFwh07ZzO98+9TsGaOnWiggCho50yit8g9BRT6OpltmF6EWa+wSWwZPz2u9PILHU86dve9S+zdiZcWCFqTpW5ZckKs6Y3H0hNHbX9fHzvSlCVotP15FC27IJ6l5WSW9wGiH/jTIbATME99aD1JfEFbtbORNZK9vUFuaFYyqVMFWG2kj9Hd0ucO8z99i0dFzknS2I5dsLMvcfZbZ770D7v5O13mVKT6JNWl7JcoEpDjpPiASfzgA2o9AKshZtTx1Vw1KqHQVnwFc78H+ovz6P/aMe8Qb3DrjeR7pp8jwfNeX9mtIz6BuZ/fLrWu2XsLufmR0OVU8F0N8UI/ZeeDTuZGc2DCZmS4rG4ltfTdgaWayW6123grKB1LtManJNnLvdsmLDHy/tGTN3l1AZ3tcSdAy4o1HJpEKGXt2TNbYmGKkYZA4Rv8sZ9foGhzGTNvNdNr8KGCrBbyElIH9/kPL4Dlp768orpQMd8uS2c9GZE9t6VxSDKiWjIQZSt/Ni/jDRyPNauPGl1pLPas76nXSvkj/tAm4sctQJZabTCHOAs93NKMv78xDAFrFrMVbc4C+3eXFTfSO8SidQqUXL3Fb1Y/8tZr7Iz7xRrn73MDAxpu7KfLp40pwK2ShPdZYl8Z2nTBfzL0WLpV3IhRyW0LFyVdxKE2hwdKqfil6kS2ojUYgRjN0MRZSQks39ZgdTtj048aOU8v+COSVDcmbFVPrHF1R5IKOm5Z8KkrlfPrsebJvxz4RHBhWAWXQxB1WotU3fWygTgrAj8FUnNqy94rjcXl80/lejcbs0gQ8aZH7MyLzWgghiDLVamXbg06+4SF/eAn5j8BbuRzfbebJ2pHF+tUY/txaCXx91V47Vm90Gr4nwu+Oj25E00H44+NkGjb/z5cDABG9WxkbMVbweh3S17BBrzwRSnxi5Glodxw3fSB2mor02LohjdX76lVVLWYt4ot4oM9QkIquqLSkEsBSASnXWDgedjIfof+bzwARF5xgtFfMQxfyCrfp1DdTwB58M9trKS97OeF8jHPykgIgBTZRZt2omaHR5kr6EvtEIkUaMW/YAQFsrX/way/AT4TixYuHuHpsq/mc9/RQyorIV5Nr/W41G0JXwKjgkkeGl61AjHyFYl66znAc+kMNGml35zYZunrGIZg455J39oznEhIPF4ejNauH08GbdBW7Xc/2MXhruRZUGlBVRYmt8TTg6SS19CGMiLe7umvoQXsw61VReIw4Ccg6jtcRsGJA5ML3ScaZdFaqasVHZlhb+s1Tga2LnqHNqodWSO7pOBk0LGJQ0+hIEkwMcQye0vj97rr2Pn/Xk4P8beDcg5DSbnIFr7imNGj+/ovu6SLWmP9zpnW3aregULxYY6QvU9573L2z+dOXRA8JRvbNKCmJc0dFy2HOIiquYnYLXcKLKDL3oyv0CEcALmRcZSE/fSmcYJOpGKnuYksF+Q1stfhGMjNgAgo7dKaLS5t95OwOlFhpda+/3XOJCs+PNnJuCIlbXMOu1qsHblQGezdqG1bAVah5cYql6A4sfIifyVKISkThRFDxggp+81vA58wEoWGejwgiFaDLOW5xpyM6ZP7oBxqdtCKMJ3WUGDC/d/q8UAHAWpxMEdaVKOaiogOktMyEJIvzBUGm0AoCPalvs4y8IRx465nJlm5utllmwzaq5q0BDvOqtSW+0AlsjcF4uj1bPltsmkF6/BSMPQ7kqO+9DY9i1547QLnQs3ZxCQt3KLRcoXwDatbkom47pfrxVOtxm7L7/ITUp+4MHdO8REWb6Vc8InwZm4gpzf7ClWL3VSAn2MKZzaM47vlMW0ovq6KxvPuBgu5nBeqTIj296RNaPW7/QUT5aT9N+uWNJumFEJWPYbNBq9xN4yxoenMc+91V31FXR62t8E/ibwXwgQIGi1AL88OfJFlqIzqbtJfrVzKSl50Q3WE5n75L3LRnoTA9ABLp2zD23h3dYSjrvEUVMDjI5hTbo6Fbb0Nl4jlmdxkeQdL1DLe9TIzFSG0CNh0cwwZdaRHqDtJTLIqFgsJXe+efxtZIPzm0zkvu5zVMl5PcocrdGjqT/bQD5reSkMY/E82BvJbIsX3ZWVo8u6hBmnsRRIdxONDfxQFuooGsL7J2Y8TbeQq+mDTkkMVVnqhWmBb9Z4+7/4sEemutiyBvMKv67RSJ5ZvLd6hM5JnZTCKBTIEH/3NGLpVY5A35ouhh11EoTQ+pZum8mGd51mr6mKtBV1uQ39RXZFEffVWujOi3XBaKY8wCkgSHD5zETlEJaZykwdvV1SwZqArYL3M9kIZ5G7kiZx8nDB2nfoY+GV8gbW7UeaMjomyVm4wCKx4tcautoofngb/kAQxoGcg4YAw/LZG4alMLRRi3l/sDI9QV8ZhhlAHOsvFtDKWoQtG0csusHZVmW4PWB2kAhhAXel0ZKapltZPm21f1Hpyb1oVrgPzJjkKkzdHVZ8GA/D7Wcb5IVjGBAoZggBwRHDYtwTIGA2gS08OpUWb09Ak2jhCo+IYO8PMQEeoVk7yx14dthk72AQeMCFzLKsNac4dPiP+4fY+zoTsYICbjXjJkrP9i+KkgZqnATLsyf7gAZg/mb5erpE+nqNKcrPNg8xGkG4u7gXZeIQGnVePoKiLVyr5S0Muw5FjOjiBUKhFeMeBlc2LhTuRGknHesjWsWHorG8XZoZ2Q4YL7haN9o4hMIUNhKcCUdtsk3I7IGhdbXM+GzGgjGN1dQentdvF5vuDSU1QLpvVPhLTCjdkYZ/cXaGNRXW/ncK+JvAf5ZAYrGJXCha7IwYl7tz5FfH/jqxW1D/rUZQkzqXjyYDtc2LKGtWPRP/QfmgnHccMFiuWQ9P7vHgtqAdm96B0PRFVPf0SZpP22bAS+6X4nH8YkSyIm7l4QDugKZwAuT8j0qt+CpjNVukLC353k01l5uc1Qm78bq2icNwEzIEofVz6YtdhjOqTN7usr9WKLku4h9kMkuC7gfK+FBz9E1/X/hfXGgo5GqffDq3Y32zlq40tCWLEN1N4IY+pP67IbFe4q717jDtFgWkOSVm9Pap5qFoFTuJVKh94jf2gsJK5hRDLe7LOOqZ48fD/3qvpxjnnLzyMBDnuvQKSKed9IzwPJsw2rst66V3tLsalVzqiz9fkoocGgvS5OHkQqSJHKp1KT1LE/AwdychlN8zq32c60ysr/o+iu30Bwsj3DjEzuMPzhdVuJ4Y2zyHSKnYVuNr7eweO0JDlzj+A5bKsGOew7ruke14N2XEa1rhVbBNvX7+u5GRu3h2wPKA/fl65wZmS55AeI2oY9Ephc+3qi4Zyu9hfbJ8QDUxkgZMYURrdfSjSFU4iGjELdopCDRps6YKeWG0vpYQrN6+2kh9r3eRDCEZE/QIe6WPrPP3y0cZFFX7kaB73uY1T4pvQyaie89m2mAHN3OMP2vsTfY8rc/zPk2pRxURL5lS0CU7ilNHI40p6PbYIt1gmRFV2TZ1Min0nbVgOHTJx9fFyYUJmcTbP1VAgn7vWzbPi7PzzgzaFddgVezga2N7NcE71KNJn2FJBa1KXhXfi9TXp8NOh02JiZFRLHEmr0dTF1BQH1REZNR3teY9hX0BF+0ik1K5e3Q30Sw6Cnl5XATEu/jJjbLnwhY/EDGi1Ol02MMWigYZpayve/MHVoXhfCB4ck0EZFVs4bCn59lVCaE2VfejdM3LhItr6HERKWurylqLHGn0ur7ihTtoVwsqqKKK2bNMQUNIgbSByhe6bEsqWUMYLKuOta6VHbpPufYOn4MJoLzWtbAFfa4M3V7S7PoxBRK+1ncX8bjQj2fVeYnEa8A5xvBjGNs/SyGjqDDXu9ejAXDnFcsoYxn2NOK57q/ez8bKlzYjUR+k3MQP0qtL8P/sAtXbC6Zsu82eXe78k72XnPzOSvXNxrZqkWhlL0gLpEPU4diZFIYyeud/wxiu43JPLjybo2luI8uPgdwG3pVB4AC0ofZ5e23aQuwALQHniRPI5RhSh3D5DuyRdn+PrSXV/HHC8hVHHNS3viSkghX/Dly1KxpSnpKakcptoZTuH9s8XjC5kd9qQ9ryTn6SH1rS4IouQZfMOdSwwt/dyQoCEV/AEt485tWEmpOJfGaszbatFG/+EBAC6WKiS4ZqDNNfXbDNyUdu+SAbwDp+s4xMkT8MMx8os53pbYEMOJ7kR6/FMnM/8DBws/7f2fX/wQusKBBGyB83VKe8n0w1rrA5T/j3E+W/yf1N7m9y/wlysMcaApoPrBp8QLsF9wtLDa2z1aVZKvlVr+Cyla3Bujo6Njf/B/9ptyhmybiyAQP1tH30eldpf1m/EX55eOQb9ez0iLu74uXDkE90apZz+ji9t2Wko0uV3dMVim9H8L0wt6UHpDaS0XiE++7csXx1y0xozVXtZuZ14WjJCdUjqPLJiCDzhcixcHnuI53M77K2cc6qt7RlOfJOU8eTcRnXCgQkt/mmGbvIDIOU+cmrQOnUynbhx+iSLfPW6l39bTk690fknAdsjic5fHjmpFmPwhdlU7uC+gKG2x4wivQb9ZxRzwZskX2qMyFFrXcdUYaaM7wM6FW94FRKZE8/+hNA7Mom5t9MAKLHC+EFzZoCcbXOXjRZVD3SfXaj+uxrTXqKUWbUuizADjTjUkllXtx0K9Xv+tIOjIP4orUc3ZFuUENiOVCF/GtFDtAH+TH2vhNC60RvmCEMSlSY7K57lNGpKpzRwhSnhAeG89NovxZHr329odkZjTvyY5b/NSRz1Dsf11+18dmBjE+NCdPly9CdQ3pTyK1Eicf3dYdUO6WlSBhFi8pY/hdU7tkq1Hlax4HvgKFIidBSvllN01sqVun7TfxawFUeArmhql+bNBW4zg8tYlOQ0gb1JN+GGDaTnMk/wJc0us3+zNmrqMQv5dryAvBLTx9+G/9Sgu+U1Hc7MGi17bJg6NZSmmvW7BdZi092y/WjP7m63LewFTtJvCVr65x0mrnhboCcHu9KTZh6DF1KHNlSx23kstMVfcQyKmnuoTM596yZpzizzNgQOPx6D3m7kabjNXc199IWYzaXIDPat54gkKWfm13Kz5bvTkyMi6m200395lbGSSMsNuFwxMmlQUNlMt/dqDN/idKIxQ4JnyjGOBH6J3dnDfO3ZM1hBwK6pMI9iLpkcg6jLEz9hLcHAUs0fHHk3zUgDUNXNUKajAk6hK9E9VZAiC87KWWsU07awlAFEqONQOfOZK0nQ4ChAWYSpOco58CqU4WsgpcWFXmTsAcILFukqhC0xKp6nHjy28ZQd03TdudpuOxpkknRAX+0bJuJfG/9pdcb9vVHkkE2wdZUc0u5iRBtV/Dxg/753uNExmzaBaPRGMkiQYcEvOqlLMV2itiNXhSO0ptxjrFc7tjfAWm+gKMLJpJeTK8JT84+i60p4BanI0JBE79KA9FM/mQfzxfUkbZOXvLaC4rNqTRcpzR3AdbdiBPtJGNNAECljfN+VqkNrX/a4tdgc7TCilr2AYPp0d99AOGZzguwG1Xpk89sYqG5Yl3+8tVy3qxVdGM1L9avinSSlB7WNjnAgaXW+SrMqMJO1949Wc9sG0JVrgPN6EYO/LGbWmKC0MVn4RqX3f5VepiZKWfDKFNXP5LJP/spVrorfmm07jAmGNPJ2BrcBRQUdTvX5i+Muob4VMQm1BJwCQVSZ8O02n5G/1bt2wZ+6OSI+ewXFURNB7k0TTR6AHdKyLzCYhE/Ti3cQaajXZbGOEn6yf3QtKFpGuyLu08yLeGIZv/r2Fr9hXLIyL6xhYTbCLAkrQBeg5vmtWjFCHM+XxZpPcblRCxgvlDYjV5icFs9CEokKz46tf+OmgOhq9dUvdxMZmHYaDi1Hr10ojOkk4c4pj5RU8EEDk+fnA93j0dLd0Fs2h49EyHlz4OndvWKdo3amvZt+yaPMdieybADnu4II89ss8JGvo3m+on1z7diC7nLJ8SA4Tyn8yWTz/FSCVkOxnPi3DnbyCXHa9KGbnElFPjuFLku9zB2Emnz1pXJQjTL4GLPwNNTBAKixXOCGvsHbCkMQTGI5FsKsI21DqlxlTF2Ngz7zBXphPUW8NCRj2pxsy0zqJS2mboESlyKt7jdBvAHsziqgIWoPN7U/7R+Sg5lhoRDxa1fC/eEpskIqzgw5RT87iq52xM2gbYiZFrNFMX8yPjU3KSrlPYUJl5sykWKdtlQzmHLM90HMeLiiLfiPVEdf06gecJQO5ovEgKhHQVz8IN21LPxO3ORq+IM6MvVZeSRI/56gnvxnN9+uFkzCft0L3V33Abix7gXDv09RE4GK0kfKMEybahNQyX6j8Oc8XE/W43MYIFIxMhCWmP6WnPdUv0Oi0FyKe8axiHEJ4IFW7IyldUQo7vbp0M4fnbr9Xrhnt7lSuQNoSszMKHVb1Qee8yVE6sR0fd08ZncECxbSd2WkAevPg7/1P5hLU5aESMaikyrNXQEudqkrs2RJvu/FXQ32IdCzGV/aU7pVltULlwVtPvYNLwN3xj1P6cDkGmxvp6BmQBX3VI5Vteb7pQ6LUmxyZ1vzkUqjjGwJwpvRMkrPIiMljCEcoamCbDdWREd7NmMV8Kvng1eoqFKorqrHJxettOIjDJe7A/U2epkhT1N1zq2saSnhTdPc/y8Pv9GmRF19Os8K6jpcXwaczYQzYfFCc7h1EVslSvxeFNfWlllqVo3nBlDQTTW6roK94QBPWIV1WVYhmvXyQKpW1iFbOlc/tPYQArRw/VzYQvEsCY6p7YxIaq5HFlUX6K+SxXVK4vrBGuHq96Z0W6pS6eawdxu0YbA1H9SgGMjvjjTGND4Hmboe5hsF1pEt9jpMwC4w+cPN+GoT3K5suVgr3fCDRqaOUMVTy38JlumLw7qmpp3jdjkI244tYYwU+MYZY58YvFgxhR5StAdGCAzF/zaXct1ax63i2sr1Q0Gd6wj5aqJQ5Ne1mqnGHorebJ4S+zrV5PYedL1n5y1p+jfqo+Nrkz+9NRupU1beC6mdrtJV2KokK4N7kHYjvE0CQQzXWebLAa+RWZL8/byjm+LCPUUPwIrlo7Q1QWc5uu2NIjuGL4dtAl+CBg2443Mb5RN2jEylN+Wh1dN7brjuN2+PTPYgRhGR+jGjZa1wf+VlfToe11XFbZcOTbRTFRUnIj8wP1b7rr8hlcv86EYAl71+xbv+9VpzgebAp5lhp8tkJ7qhhFI9e/UOL1cfjtKmej6XpVtTzo+b/IAOF+k3LqXjvtXxlRcV7B3aUMTpXs0som5PyHdn64eHZ5aqv8TEyY44rGLCYbwHE7HjSqSigTtmdOelKBnJx9jWLyWKhepg68B6YYbTbDpuT8Nml/slpv2rixozPrWJv8L8c1sAyekgsnJlJbK2vmRqbRQNkwa2ymNjYaqxFjbikvyeUTU1KuHgajPn/rEVghzfLVRWPDxjTlQ2yfDM9c12CkVsfxaK+jVEGH98G3XfhdNIq/0+SbMp3jh/AFyzHZwKSJjZA+nQpNWt+GfSjqbc6w6UaebmWeozYFMifhMDiQ3zfVU7jGRpWZKICqWdmkkaOoc4gmAObGMBoPa248YoiYlblgQFE6KlRc+YUsDA7K+2CF4XBwV965YEBpeCoPd3uuxmJwlS85e/6rbTXpPElOa8vLK1e3/xLLX+bXlRBJOAzr8navvCeCR2KoOg8jovSa7R/WHnG6VaBJJU7r16bEIU5J1b9MQJ5Qthn8tnXQqjypysttG+djBUxEyuAJ+bE8aIUxmRSIUUGCXA2ryq2ZOPvAOd0+jim8pcRNuMtQT1LB9brKzLzIN7pwu//xgTILCAvCgM8vzHdQy9zU1Lj+J0hhtA27ivFzIGl0Fi++WLLV3l9hHZ6llWVmq/Zb15S4yVuIWOlegK/yqCfh5fUChfs3h0JhuKOJBKrapFmheQdEfejMVCyqcyXF+qMHW329ea37hQJWGJux/WP99Dlo+5XDT0Y26Dazbubz3UH8w8IIgrZgN3GtnNb7u3EYAtb52qqLWkPY0I7SjdHgWAVE8J1HH6wUyf1qIW7ODUtycbEK78wSHp0WyjWO5CccTVjZma6qJ1H01uKHbyrJnBmOgUXk8mjURCZvfSwBDn+GVI3gcRYITuWjfd/fYgy3ukT5lDtSXNVZBMBu5NMQ1BHkg9kACzv5MEnRdIFrybdPDHQUR8cxXqZ17AqPyMzC4GhOZ+q6mCiNhDrhFr6iNGuUppvREZt0X/8nbOMW7cD0ZkOgJnlGLX/m2K8ZEbgquqfuI9fYd3SWvuVmkNlShNjaeRk71N/TZkObSki6jWZY9N40TmTbMS5FhNszuU/3h6PVFDq/fMxRpabvNXfFtf2kGE3ldxHgAgPkctUqW7HW5Zxd/J7H1Am5ytBpgkoCtwXClX3oWswc3auq5Xkm8vCRfYJrLDzSnZtPelincevcf5XpicUMPJeubPNxykFvxsnZn3NjXO2B95CtSr7B1eTxEc9KzskFHkOhywgh/S/+1J5nmX08Xo9s5ZtTuvHe44J7iU6a3yo1pQYnfAMpukeKmLQFhSCwbbKA4jFoMr1DaXDxwu0O+dd0+EDuhgDve8yEGylANUkZWkj57kRQ7cjr+BIfzw2jUPHmsvCozfwb+RKH6ufxAh9/ZkeJPzwb8e/WNVX6kEGM701UPw7yEyhlhi9vs/U+ic92WXsmv1vRgYAHmvQqbuyM+tf6/ejXTHfCJHVYAJ5aq+C4tYjTDwG8gg5px/kDAm3r3kGqdFFHhwZ3XihSo+onCdxUB3G+lB/q6K5Nk2+599Od1c6oiB52u96YrtaZmq9a8vJlYOLRFcAqWGb5zvbSNvUBc2Wa05YDOj9vWyc9d1G2YMPo6W+VzEZxYKEKfoiy+vDqGi9kAoLTP/rF6S6jqWbUFFdBUL7vVWAjh2V/KM6Ka97ahzAgHO5XChKyH0dc/+nF1s+qR7B7vruJb3mPosuPJ4XY/v1LkDHlmXdPlEp96XG3TXePuIPUdYsaLaqNe899fZ/U1bdUHP7l/z3m+E1ZskqrHaM3JMnIMEGesA1xP1Af88TQTmq25W9NTp6nNI+AgVDpmZ9ZXYnmxNXcn9Hx+QKUEwNsjd/Rzu7DmvnkPp4fN8SGHxNfn5t1qL1dWnvRe9y8I6btP5iFVK1+yYe7/3339xmfaDlzHRrsaoHN2n6bF1/lptXYZQAdyZOUW1siIen3nfvUPVz/aKdec1gF5+Bwk7v/x/P8BUEsDBBQAAgAIAOIDO00KidnbXgAAAGoAAAAbAAAAdW5pdmVyc2FsL3VuaXZlcnNhbC5wbmcueG1sNYxbCoAgFAX/g/YgdwHmNQ0Fzc0kKfSiQm33SdD5m4E5xpV1IcmfV9w3C0gZuLFtzHH6FH0mpTqkgn0D8ljoNVU/5jjdwcKgOB0ESqYFkODjHG4LsnZaIfYcoauXL1BLAQIAABQAAgAIAEp2MU3Wo37aRwMAAOEJAAAUAAAAAAAAAAEAAAAAAAAAAAB1bml2ZXJzYWwvcGxheWVyLnhtbFBLAQIAABQAAgAIAN0DO01/ZO2n+gQAAGITAAAdAAAAAAAAAAEAAAAAAHkDAAB1bml2ZXJzYWwvY29tbW9uX21lc3NhZ2VzLmxuZ1BLAQIAABQAAgAIAN0DO00VHmAbowAAAH8BAAAuAAAAAAAAAAEAAAAAAK4IAAB1bml2ZXJzYWwvcGxheWJhY2tfYW5kX25hdmlnYXRpb25fc2V0dGluZ3MueG1sUEsBAgAAFAACAAgA3QM7TdkKRfBRBQAAGh4AACcAAAAAAAAAAQAAAAAAnQkAAHVuaXZlcnNhbC9mbGFzaF9wdWJsaXNoaW5nX3NldHRpbmdzLnhtbFBLAQIAABQAAgAIAN0DO0228mV+TwMAADoMAAAhAAAAAAAAAAEAAAAAADMPAAB1bml2ZXJzYWwvZmxhc2hfc2tpbl9zZXR0aW5ncy54bWxQSwECAAAUAAIACADdAztN0R5ofU4FAACkHQAAJgAAAAAAAAABAAAAAADBEgAAdW5pdmVyc2FsL2h0bWxfcHVibGlzaGluZ19zZXR0aW5ncy54bWxQSwECAAAUAAIACADdAztN9ZMdlbABAABPBgAAHwAAAAAAAAABAAAAAABTGAAAdW5pdmVyc2FsL2h0bWxfc2tpbl9zZXR0aW5ncy5qc1BLAQIAABQAAgAIAOIDO00Z8e1Y2i8AAKJEAAAXAAAAAAAAAAAAAAAAAEAaAAB1bml2ZXJzYWwvdW5pdmVyc2FsLnBuZ1BLAQIAABQAAgAIAOIDO00KidnbXgAAAGoAAAAbAAAAAAAAAAEAAAAAAE9KAAB1bml2ZXJzYWwvdW5pdmVyc2FsLnBuZy54bWxQSwUGAAAAAAkACQC8AgAA5koAAAAA"/>
  <p:tag name="ISPRING_CURRENT_PLAYER_ID" val="universal"/>
  <p:tag name="ISPRING_FIRST_PUBLISH" val="1"/>
  <p:tag name="ISPRING_PLAYERS_CUSTOMIZATION" val="UEsDBBQAAgAIAE+CNUZ7BdOSwAEAANoDAAAPAAAAbm9uZS9wbGF5ZXIueG1spZJPb9QwEMXPW6nfIfK99m4Rolo59ICUE0WVFhC3lTeZJqaOHTwTsvvtmfzZpFuQQOKQaPIy72fPs/X9sXbJT4hog0/FRq5FAj4PhfVlKr58zm7uxP376yvdOHOCmNgiFT54EEkBmEfbEPseDVWpeCFIhoqEXx63R7SpqIiarVJd18nujQyxVLfr9UZ9e/i4yyuozY31SMbnzF32ciuSJtoQLZ1S8W4trq9WA/ICZ5F7fInBtf3KKPNQqyYCgieIatz2bN3S38381MErOjWAgkdfDbMfTP78EIrWAfbaSo9tOyDqCYO20rS1mzufYMxTMTbsa0A0JaB0vhRq9Ko/mPWTM1hNHLzA9tymPTiLFYsjfejeL+r+bBmyVxNHXYJ0PUwwnGLWOpeBoTZCIZIIP1rLVdZjv85HsN6IcTnP3Xt8tl5il7PGVWZyCvH0gR18JFOUco5ejtHLwdTbh+ITF49TnLsFMgezhKArqt3bf86j7/6fOAp4Mq0jcV7B+gKOmeW/BDWPQsAz9pqkxsl+tTOVd9ce6hdX40Iadzdl8R1FQiaWwNewMGTUos8w9Zqm1fg5JTTHotXv91JPRC5/AVBLAwQUAAIACAC7VWlGzvPi6lMEAAANEAAAHQAAAHVuaXZlcnNhbC9jb21tb25fbWVzc2FnZXMubG5nrVf/bts2EP6/QN+BEFBgAza3HdCiGBIHssTYQmTJleg42Q8IjMTYRCgxlSi32V97mj3YnmRHSm7spIOkpIBtWLTvu+Pddx+PRydfcoG2rKy4LI6tt6M3FmJFKjNerI+tJTn9+YOFKkWLjApZsGOrkBY6Gb98cSRosa7pmsH3ly8QOspZVcFjNdZP98+IZ8fWYpI44XxhB5eJH07DZOJNrbEj81ta3CFfruUf5Q+/vP/w5e279z8evW4t+wDFc9v3D6GQQXr3pgdQQKLQTwAN+0mAL4g11p/D7MIl8b0AW+P2yzDrRYTPrbH+7LRbRhEOSBL7nosTL06CkJhc+Jhg1xpfyhpt6JYhJdGWs89IbRhUUvGSoUrwzPyQSlgoatblzA3nthckEY5J5DnECwNrHMuyvPvJwNJabWQJ7iqU8YpeCZYZn8AZ8/ttySpwTRVwCsFLbTj8U+aUF6NO15G98oJpQsLQjxMcuLsVa4yLDLkl1W4GokR2jCMAKGnFyifYJoZlxhzZQgxDmHnTmQ9vokOY8fVGwFsNjWOBoQYLVnRZAUdwBOyK41UYuTpp4ApRdEur6rMsswN+7BeqC9gLnBAo6JA9cKIxdsBQYw7KUZYsVV1gcxzH9hQnk/ACiAx9Fw6xCM+g3c6GWFziGFoEx102gX3uTW1NeN1iO/7v+iulms7iDtE0BTudvi2XdQUrOqXQBabTqmFeYvxxCVXzbP8bXdwAQmJNvdZ8yyCEMutmD2iKg13Nn49L77fk1PZ87CZAKDdcJcSInXZGQR4KqRAVQuoNgF+abWmRMnTFUloD4e/gbxnPzN90sU0kn2r+F6KqlZZXrSoFLr54NXpeaB7xQU1XtCx69PkDqANNfLzZvK5gp0qx/FZ17WIvE6PvEsVz96W77n831acuz9zRA/9DtxM3wjTxoNsnXPa3wHAUafGF00P0t/KCU3C0aPQNBNArrgf4DMIWIJDoqRjnkPmDEM6hIgPsV3gSe0TnmF1VXHWe2aZQTb2/zZEUhiTBFLvnyRW7ltD/gtFtc3SDhBvijJ7gbBAh9iaLA51uUQIIaN2MDxCS4DnsP+uBuZzjXQYbeT3IxErWIjNyJviNkVioTZ2zxzPLdSlzsypoteulRuFPnhNFs7mocboYcPbG2I6cWeLYgYP1uKt7WPQ0Ai7rmHwSJ7490eZA6pyqdAPnyrWsi6wnUDOxuvjUBrA2pTGjZbr59+9/emI8iKRZRe3qr4NAoEO1LuGvYL8HUrHqzy4QYk8O7cxDH6t2wt/Z9Rz4iQd0+C6TNG0OrVzmsDTq9gtsa4tmE2I7szkQMjb8k3WZdo8p+whzOzoDUTKzqDWe0/IGFI1IKQahmFRrAqph3u8vWbUSvGBDbJ93JugNE2+R2K5rbpzQfIKnN81ZmsFcnbZXTwFXz75gzswOQPAe4LGMq4GA5ozZyQs0evN83+bbx0fO16fKXNyPXu/d4/8DUEsDBBQAAgAIALtVaUYl32KDvQQAAMsWAAAnAAAAdW5pdmVyc2FsL2ZsYXNoX3B1Ymxpc2hpbmdfc2V0dGluZ3MueG1szVjdbho5FL7nKaxZ9bIhSZNsGgERIYOCyl9hsm20WiEzYxhvPPbU9kDp1T5NH2yfZI9xIBAI8WxFFOWC4DnnOz/2+fwxpcvvCUMTIhUVvOwdHRx6iPBQRJSPy95tUH9/7iGlMY8wE5yUPS48dFkplNJsyKiK+0RrMFUIYLi6SHXZi7VOL4rF6XR6QFUqzVPBMg346iAUSTGVRBGuiSymDM/gQ89SorxKoYBQyS61RJQxgmgEKXBqssOszrCKvaI1G+LwfixFxqOaYEIiOR6Wvd/Oq+ZvYWOhrmlCuClOVWDRLOsLHEXU5INZn/4gKCZ0HEPiR4cnHprSSMdl78PhscEB++ImzhzdVoENTk1AOVw/BEiIxhHW2H61ESUZEQl9JaqiZUYAdG1txVKT73q5YJeiGccJDQN4gkyvyt51MOj5db/nt2v+4LbXtKk6ewSNoOk7+fSbjWt/0O4Efn9wE7SauZ0C/2uQwylvZs7w3Z7f99uB3xtcNTo5PdyTevTxW9VGM6fPF/+q3wjyRmpXW3ldujedtptPrdPqVtt3uVK7uev6vWaj/WkQdDrNoNF99Jqf+5UTXiquD0sJhkpkcm0kFmzRjYUWTyZDEQ1sxbAck0DUKczwCDNFPPR3SsafM8yonpm5BlK7JyStqpSEumdmtuyZOfQe4SwgpAbBVhjhdMkIH0/Wqi/a8CuVbU+0BJSXYj5rivGrZ396tsz++Ox8d/rb0ixhrXEYA/HpBW+triysRoKvUZb5joaCRcuCSDIkURsnZIXP+/eU18HyyEMjOEQMSq1KipmHqIbSw6WzyoZKUz2/Qeqrlgiw4KYiqNXfaEUYYwn1qdX1h64bzg4rf7aFJuov2wi79JypzyN0LfEUbjIX8y7hLmY3sEnMbBSRTklIrHJYoipjLsa9xcC5GLewvCcSBUIwJ/vuYiRQg4+EU+4Jpk55fyFDRTVxMb2iTqE7mWaUOyHOj45TliJjEZqJDDF6T5AWCDqSJfBfTNCqgkAjKZL5KqgcjRSjcKwnlExJdOkS6A5CJBl4mjFmRNsI3zL6Aw3JSEjAJXgCBxjWqbL4B7mAU6zUIyhe5PjO3sON9rX/9Z0pEEcTDJomHziwCklSvQ98DLVzASEYE9DNFQjoTIgzGBWzPxGN5mYuZTrHjvFkvulmI+egsN0U8rGY8CAE/qM8I66AIeZIcDZDOISRVeYITajIFKzYw2Kh1f9K0LoiyuepjoGmIZiM3Ejn8Oj4w8np2e/nHy8Oiv/+8/P9TqcH3dBl2ESzwqG2U6E6ez5Rwy/4PaM63byeaM8XnJ5VoM5+edPcoUadPbcIP2ffp8rU2XFDn77guUOlvuC5Q6tu+NaFTAxRRRsnYftPnQeVtalESkWjkLYLprmue4t6qe9Xe7UbBHt02wz6F27XJIKGhTGQysj8VHe6hW8D2A7fCd503UmG9Pw/nABhA52Y0y1su+NU8CdHmWZkQ3dFMjilAHf+2AoMuPUZTUAyRa9G579Crs+N1D55eW989SrM8Us/tSzt7Ik5CJZhDIdobwfvzTPzPtv7ljpmvy1f7qy9zVm+IVl/ZWqeJJTTBPpoBOjyPWvl9OSwVNz+qFAAtPUX0JXCf1BLAwQUAAIACAC7VWlGSEisH7ECAABRCgAAIQAAAHVuaXZlcnNhbC9mbGFzaF9za2luX3NldHRpbmdzLnhtbJVW227bMAx931cE2XvcXdMBaoA0zYAC3VqsRd9lm7GFyJIhyeny99O1lhM79kIUiMhzSIoXpUjuCVt9mM1QxikXz6AUYYU0mqCbkfxmnjZKcbbIOFPA1IJxUWE6X338aT8oscgxFj+AmMrZ4QzaMEv7mULxMb4tjQwRMl7VmB0feMEXKc72heANy0dTK481CErYXiOvfiw328EAlEh1r6Dq5LS9NjKNUguQEkxK37dGRlkUp0BDpCv7mchpQ12+/QntQCRRlrb+ZGSIVuMCukW+XhsZxjPtvduVpZHLBAV/lYZ++WxkEErxEUTX+d1XI4MMXjf1/8xILXhhCtrlXG7iO4dynOv1M1ldGRklmAuZQKNd8OWxd72LQP5rvPfIrKvg9MnU9eRBME1PKayUaAAl4eRssuRvj43S+wGrHaZSA2JVC3rSST/hRgY3XV2L+wNvhOWxL69pIa+cNhVsXMKRu66+xW82t/atiJ2+66IMBRy8MkqxVbbI37quZ8hI2SKfKcnhkdHjGfzU4jihx7fYd/Ny+bUVGNbH3FvDKVhNpAezuTIK7RUBU/EcVtKk80IqMG1DidW5lJKznBDDB1JgRTj7ZXDp0V5GouTE4Eetf7CQIopC37zZHPUrHffLnsfH0f0otHdz55nSb/jNHCuFs7LSP0pyPvM8vSTazTzpZ5hXUsNB3LMdn8ipsNiDeOGcTo3CuIKpWO4WawCNkqgAKOmvMPI++krPmioFsdUdIxBGpqtzuJIUJdV/6pXAG+TB6Bs2YHVUVWp/DBP6Do80fgAAi6wME+sOzlI1VBEKBwh7HynslYfuhqSe0KFhW6sH2Kl43LzmZB6jFWrH0b8S7ZzEfrqGHsKrTquf4SzjI69wKu3FOks/9iaHl8yMXgxyCj9MHdfafl5CrTT/Sv4DUEsDBBQAAgAIALtVaUZBWHYjkQQAANwVAAAmAAAAdW5pdmVyc2FsL2h0bWxfcHVibGlzaGluZ19zZXR0aW5ncy54bWzNWN1y4jYUvucpNO7s5UKSTdIsA2QIcQZm+Ss43c10OoywBVYjS64kw7JXfZo+WJ+kRygQCITI7Sbt5IJwfL7v/Fjn+MOVy68JQzMiFRW86h0XjzxEeCgiyqdV7za4eX/hIaUxjzATnFQ9Ljx0WStU0mzMqIqHRGtwVQhouCqnuurFWqflUmk+nxepSqW5KlimgV8VQ5GUUkkU4ZrIUsrwAj70IiXKqxUKCFWsqSOijBFEI0iBU5MdZk2dMK9kvcY4vJ9KkfGoIZiQSE7HVe+Hi7r5W/lYpmuaEG5qUzUwGrMu4yiiJh3MhvQbQTGh0xjyPj469dCcRjqueh+OTgwP+Jd2eZbstghseBoCquH6IUBCNI6wxvarjSjJhEhoK1E1LTMCpFu2DU9Nvuq1wZqiBccJDQO4gkyrqt51MBr4N/7A7zb80e2gbVN1RgStoO07YYbt1rU/6vYCfzhqBp12blDgfwlygPJm5kzfH/hDvxv4g9FVq5cT4Z7UI8bv1FvtnJjP/tWwFeSN1K138kL6zV7XDdPodfr17l2u1Jp3fX/QbnU/jYJerx20+o+o5bnfOOGV0vawVGCoRCa3RmK1LPqx0OLJZCiiYVkxLKckEDcUZniCmSIe+i0l058yzKhemLmGnXZPSFpXKQn1wMxs1TNz6D3SWUJIDYJtbISz9Ub4eLpVfcmG36hsf6IV2Hgp5ou2mL559mfn6+xPzi8Op78vzQrWGocxLD692lublpXXRPCtlWW+o7Fg0bqgCZwSBrXUJcXMQ1RDbeH6qjYd0DeUwfkx2OPihOud4sIYS8hYbdof+mi2cFj7pSs0Ub/a0qzpOVefR+ha4jk8mlzc+4S7uDWh7cy0nkinJCRWOTxRnTEX58FqhFycO1jeE4kCIZiTf391yFGLT4RT7gmmTnl/JmNFNXFxvaJOoXuZZpQ7MS6PjlOWImMRWogMMXpPkBYIOpIl8F9M0KYmQBMpkqWVYaWRYjQiaEbJnESXLoHuIESSAdIMJiPaRvg9o9/QmEyEBF6CZ3CAwU6V5S/mIk6xUo+keJXjO/tkbXWv/S/vTIE4mmFQKfnIYU+QJNWvwY+hdi4gBGMCurlBAZ0JcQajYu5PRKOlm0uZzrFjPFvedHMjl6RwuynkYznhQgj7i/KMuBKGmCPB2QLhEEZWmSM0oyJTYLGHxVKrf5SghSLKl6lOQUdDMBm5LZ2j45MPp2fnP158LBdLf/3x5/uDoAcl0GfYRLNSoHFQczojn+jbF3DP6Eg31BM1+QLoWU3pjMub5gF96YzcI+WcsU+1pjNwR3G+gDygO19AHlCfO9gbIROzqKKdk7D/x8uDbtpVIpWS0S37JdBSqb2NAhr69UGjiaDrt+1gWHZ78CFoQRjDmpiYn9NOz9XbABrsO9GbPjoJi4H/sxMh3BKnXegWtttzKviTo/AyQqC/IQKcUoCn+NRKBniOM5qACIrebEH/m3X53JC85qZ9tQ30Jrvg8M8huym+1y4gWIYxHItXO0r//fb8rg37P/XAflu/JNl6K7J+07D96rEA9u03srXC31BLAwQUAAIACAC7VWlGkkawmakBAABDBgAAHwAAAHVuaXZlcnNhbC9odG1sX3NraW5fc2V0dGluZ3MuanONlE1PwzAMhu/7FVW4oml8DrhNMCQkDkjshjhknddVS+MqSQtj2n+nzr6aNGHEl8R58jp2FK97STNYypKHZG3ndv3mrq0PyGdUBeeuX0T8BfmZFvkMJnkBIpfAPKTeHz24N0ciJMykFZ2u3klWt/QY0s6cC93Gy4CECvh06HAdAL8Cvu/Q4R8ntV1a25RadZ5WxqDspygNSNOXqApuGXb2bEc7Qw/GGtQJdM5TcESHdsTIo+LNkKzNpViUXK5eMcP+lKfLTGElZ7H4i1UJqnnx5RYY3A8fx46cyLV5MVD4gcd3ZHGyVKA17OLejsmCsOBTEC3dgR1/oI5wNyGPrnOdmz09uiBr0yXPoFOluxGZi8lGq1PNIVmXM/BttsTVJZlDCL4C1ZF6uiZzQCyr8h8PWCrMqCIdtFvzAyqQz3KZ7UIPyIIcXZZkY9U7Jmqv/8ScL4TeF1qEfl8Rax2hf+/5zEHQiau9uK+huNGW5YPxbhXtQs5tjN9IaP2RMG4MTxdF0x+a5kg1B93MQb3IOZKj4GoJaoIo7L5EA3aClbENOvn0szlxn97mF1BLAwQUAAIACAC7VWlG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u1VpRvWL2nlmAAAAaAAAABwAAAB1bml2ZXJzYWwvbG9jYWxfc2V0dGluZ3MueG1ss7GvyM1RKEstKs7Mz7NVMtQzUFJIzUvOT8nMS7dVCg1x07VQUiguScxLSczJz0u1VcrLV1Kwt+OyyclPTswJTi0pASosVijISaxMLQpJzQUySlL9EnOBKp2cfRNLMvSSE5X07bgAUEsDBBQAAgAIADMDgU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LtVaUaYCckyjgoAABRaAAApAAAAdW5pdmVyc2FsL3NraW5fY3VzdG9taXphdGlvbl9zZXR0aW5ncy54bWztXOtu47oR/n+egnBwgBYo4vut8KrQhU6MdWwfS5vsaVEYjM3EQmTJlWjv5sA/+jR9sD5Jh5QUS4qsSNl0e7KVhQQROd+QHA5nSH7rHXgPpq3uPOZszN8IMx1bp4yZ9r0n/YTQYOlYjjtzqUeZKIgXIZts6IeK51jErSCPEXtF3NWHyh2xPFrx5UMEMqHidseYY58vHZtRm53bjrshVgXtibUDPWoNnkr1ZZyzp+4Taig+WbA7sqTJtoZtuS/XXkTFWmoMew1FTsUsnc2W2I9j5945vyXLh3vX2dmrPH1cP26pa5n2w7GZjtw7IWyZHhsxuknpnDbE2rCRA7WFqfPosW99ua10+tlAi9xSK95eS+NPHliywQxjJJB70zNZBNnt9Or9eipyS+5pmuWbtXano5yA2NBGCqbfqg+b/QwMo1/Z0RCNdr19Qtoij9RNawJrWls5MRJnu9umOpE87A3b6RjXuedWToN1ax25PcyGWQ5ZwZo/dq8x7A7VbAwfHG/uaOpOv6GmNxQ3WMxzBtVIQBExp5oMOr6iG9NeOV9G9p0TAMN4o/JaT6oh37FQryv3tB68tZRWA3VbuIF7SMNtFer6Ta3fVKFOa9TVQTWhwtfr0iUEmXStg2qs9jlgZHvUZSN7Rb9Kzbh0tCo+ggsXzA9yntRp8ecQtnoQpmqhVr3dbeNDQ242mx2ktrW6Vjt0u/2uXEe41mrXmgel12g2mqjebtf7nUO922g34W3Y74CWFu53UKvbajW0QwM3AI1kWdEa6qHb7NfrMrSGe331MBwq3VoN1ev1Zks7tDvNoVJDIN0EHXKzxw3Y1JpKs3OQFbnea6KhOlSGrQPWcEdto14Dd2q1Q0tRmrXa0bjH0UXNdSzNPZzQnC8oTJ2C1Nqjt8Wda7DcuS4IG3QDXs5okOcU9Yqw9fmS+L4LUjxthkJP+TFW+rQYuApJ55lyUBV/x1ZJNOnmzJrSWU0kzGAEeZAigEtnvm/lwEUTJ8BEyswLC9ryc2YW6ETqzNPNY+6EhkTWzJJOSZ7SmZ8288PCZCad+XkzFzKSPqUzP/wVwB2bfNkiJxKodOanzixoMoNKZ37uzMYkUiiYRSTPl0EiJYA1RPbMFH+WRKUzP31mopJZFKwn8mcmKCWNgulEAs2FC/Mo9FBk0Fygp0QKFhcpNAsVmi3NiYLXZCwZbKAVmNxocAmKhMqZslCnVzN58utiPL2YLpTRRUVS/VWJ+LL8Q6PT+1pvd/44qAa4nJr0K3k8jutCQlm7lk/XxJhPxwtQiMeLCf5sVCT+uzB0+skYjya4IgV/FFYwm+PrisR/54F+ms/xxFjo45GGFyN9MZkawi5jbGCtIv3q7NCa7CliDtqb9Atia4ogPJsuRZ5lrkQFD9mmvaM52tPm8s1ocrEwptOxvsATLSypSNheIc0lX8Adiiuayzqegw6XQMZ8HXwh5l9oQLJlFVZyObq4HMOPwTtyad6vLfhhr+jNDE9g/qidA3iFdV2+wAtl+hlmDjxuWhA0/QiO9rEg6Fesg2dgPQdsIl+PLmRjNJ1w55pj3ZiP1CfPWhIbObb1iMhyCTgE2WNvOjsPSriz0ZXvY17hhnT8yydw65E8TnFhXycybeHM9+aeQi/cVa6ZgmWlYo3P1S+fRn9dDOXRGGsLmDxterMwxKrn7RFYHrbDELEshw8DmiarPbGXFN3SJdmBiz2C2MpcCbEtgcHzzvxjZ/6GCAuW1s/Bqpxo+PPP59/cu5ExhrByQ1w73xJLaItFhudD3sBWEroO+XzLXhpLxB7nb9WRNxjdTNb1k0PLM0ffPq5EF14xKB38Hs8hMUI4UEynEAhfgcdADNwQ0yoEHE2G0Jw4BsPu3UX8cFJIwWQa6Jg46BvUXMNcxDpyDXNUTMUNVvSRwa1Ob/mGNAdYzJ7vB+m+w48NFoWz2ZP/3NI7B2KERckeZhbKTc93qPPXtVfUUcJIzONlNLQHiibQrXtxw4qgY5a54TvzfGo/XeHQmn44jpnkxtlZKxH7LPNBhGSYqt3Gt8zWnza/3TvX2YhSi3jhYvOTwl++sSP+EOd+u7NImzn06lieq5cLVZ6omO8W+VK38uPAzXnPxoa+GMsK1wD+viFsuYaEdMf38Pl1+bs9DQ9l0BeYV6fEXa7//c9/5VeT6I9fioLSPxfVA6uYxzH8pO9vE4dR7+859BiyEoeKl5zAYLMcQvPvnYU3BLaUDUNWL6/AYXThH87OXebafESVXMnzjxBGxFauIl0R9wHCkOE4VlFFYvjcQVjhPhzPEDtmmTYtCP/muM4Hb4xmC1nTxOEKFoplLh/89LhCBAX3KMiCU1YBfeqlPIFAlVBJVyYrrlOkijAmwLr034+rcp+aOZ4KjidWOBE7OxY7ANvMdawZvzp4flcGAvym49aiEnP5mSl8i0p4a+dLMHeSIKgG1WhRUnQGfZjxXWWgMl6WlJ5TOGOtIqJBQVLu2rEgQqr+aCLi8fIkSlUVcbMW7fdT2bOOw4Y/qIr0/FiYlJ/Qr+yZfKQwKa/ztDGFE8YzULImigxvOxTiRsvzzBzIUJtAYWjf8C0uw3sw5rdeXqRLQUFccuOsqCSyn2FuaLCYeVm0w9UTPR7YT3n8imNuH/XgPJWoODpvNdt7B8xkFj3t2mIcsACjsy/e0/w/kElbAP7tbNIYfilij1v6oQJnDbJcb/g9eQUFOj5UuDmPtE4abhtGMx7MCiE3IpiLWF4IZ/MQHkH4lHMmxPFXejZoUH1mpkE1a4IGgdrT82fvNrfUxeACJg19M14WlV6HtxzXYmMWh52ojOLZGlTbcNgIMZGCmFeJbU24VPyXaP1mZzHTonsahqlIQcQ02aMfeLA0sj1bZmN6x6K+HZQUXgJBnDs6YlQ6XnESJs42qTi/pljKYeTWE6NPCVVh3jnGqpRMFIZo7uzR6OywxKxXU5oC2VPWH1SjGRYCVApnlUlkXfgKFzojLhxjFvoOTjOLmbiqX4SQNyO6chNWb0N0Ka12P5uTSCG6+kqr0Wp8B6Kr1u+quFuY6MI9/ryG6Opg/hQnumri872JLrnOn2JEV0/mT0Gia9jlT26iq8n57EZRosvn/4sSXS9aL53oenmiU4gurcafokTXy7NUEl0l0ZWkdKZX8mgSvWerSLrjuo9/EprJjq3BedbEQyvTE0cE0ax/GZi4CuO7Qn5BuHI2xLTPS5rte9Ns/mUIv5u/mc41bkN+GUIEJ/DFcVcxp9kWu1EcTdQpuKZqRPQbXE2o2+RU1RJchy5ZSQmWlGBJCZaUYEkJlpRgSQmWlGBJCf5XKEFwkzfZuBM/7W0cfkt9XrKRJRv57tnIzCvg15ORkVvsXGxkRP4d05GRPv2/8pGMbks6sqQj3yMdGfpUyUdGWcdY4HyJjsxYcnn4yOx/GvO7JSSfvpv3XknHrvgUJB3bXf6UpGNJOpak43slHX8qWceSdSxZx5J1LFnHknV8pzzh/4DSKwm4H56AK9mzkj0r2bOSPSvZs5I9+/7f5StKn5Vf5iu/zPfG7NnpBfBDk2cvI55zZ88xv1fqLJj4YtxZAPqhvssXWdg/xlf5ClBnEdHvwJ0lywAK+k7+x8//AVBLAwQUAAIACAC8VWlGippSF7YlAACFMgAAFwAAAHVuaXZlcnNhbC91bml2ZXJzYWwucG5n7XtpVFPX22+0WsW5WFREQOuAMiooYUa0rWVWmWf5Q4gMAcIUwhREi21lUBECBAhogUKYkQBJICqVACGECmEwhEjDHJIAIYRAQt5Qade71v1y3/vhrnXv6oesnLOfvZ/h9/z23s8+Ofn5tt2tg/tO7gMAAActf/j2LgDwBQ4A2Om290tZy+NXlgLZ147Iu7duAGr6Ts3JbnaBLWwtAID6zP1i392ye7nwH9wiAQDlx1ufHZlTSyAAQPek5bcWjrHeHIbHk5A5tz2LCWUJyQnJb8ZSPWOnvtQhjDxL7jnx05Gdnfvz9ioOfnXFIvcONO2OyaNdr+4XeH77DerTA//MXd8r3yw48U23f8RFCWxVr71xupprFAMzZQvfZFZGmzlWcwW1MFolLOSY4KGq+B6/jZfI64ERN7xkPrUg1fFJ0g0mUzx7yzzueRAQBXwYGrevWSbyfDnsg0jkd6huLqoz2xWjmLGs9LkumSBcTj5m4Kd4haiBXmMlOVmDtmWNY/s+XOODLeHP48+Cc8FfyC4/ycvhYBeHM4niZfKAr6d+LUTVmywZ8QG8STw9O17iabwpoiKSjNLI002cjuBW1Y39gJbDGYdwokkztWtTbB/pepTJOLdA7VEtYbmHFnxU2ScrZMCMHk3XsplJgDQy8oQhqPlYz1WiZZtLQMehZ9EjAfqb2nZtGXijmeBWCErFNC6qnsQp3cWAqvq8W98J2DA0mk1a8FOlEzYYvHGT2MVPPfhxQQ3FmCnqo2yMC9vn1sTEyKIj7Wt/PkEd946dmF86il77fRqI4AOBiGU1RIRCMpjFzJFu8qTjCUtPfAoO0UlMCYPplXdQScI3l/Jpq2Dz3lQ02dCH3gujX8nxu9yRIwl7zjKQ+XcHcTgosZM7uoY3EBhx5wtqQRKJZ+rHhXKvHPjxDdaFmTGfUXvVtTd7asYdXnll8uwR6wMuO4BUUmIBPI21A4DknbOAwRuys54VEBjfscnnDWH9ykLEzoAUnvbEYkGDXfneQvyXjEcbRvVttjOHcIbtERFmX/66QF8vDjyFON7IWnO0U/imrzVjWDaQsinqumW2nLMpG7Fxor+vlSgf0RjWKZSQzDeXMJI6MjMbSuTiMnckk6NyipV4cGr8+AI66+cCxxdLj86pXaKZUzEIu496kgjXMuVyKt/IstcPp5ekFU8Xsx9d+qDrrGYn+t2cMYeGdh6tdMBTipUCGVWJwlZqIlcdUGb84Ao973Yut2sRijuZI8nqL9hUcLfe3fP6JJiQfyGzSfUodgBXsDlnx+YaZAZB+wgvp58lvboyG+D1avqOVuccEgTKy3MZwmMNGzJYJvZzYxZAHvWUH6u9ewPvjs9hDW0Qxo82HZ5vM1Mhwas/EL2pEFLPQiwq78d6CAnm38rSDTbPYI9MGVBW/SX8He9b0qD4Zg5mQbpAXyGbkWOb7P9zgKq86jKdxymsjsdqkW4WgfHsNg+GIImaVMO6sPFySI/Kd+W1fXSBV/ld6BSCUgsjzXcCSIaW/RRzacHlFwWuk49e2h2J+M+zrJST3h0RDc98yZt5F6gk0VDdkn9zjo/aJbiNtcs6KL/q1iTcbkVXU00XXiQCiRRzpvwJBa9/RaSWI6aBRcnoj5A9jEedIR4Hqefb5J4o6pTU7fTF8U12ACcu+16hDpgPOD3tNcgDr9/qJJv18sHoxNWgIngRKABn48Dv4qehAoMIvUB+b12Vy0Fyw0DY1S8ZvbVDpqwAXG9tKo2/jzJXI8ilbHwdenbWua56E44A+7jU9W7+lpQXYOK8bMITEHh6JoxnkufQ+cTnpNH6575klpYkIMACyC9QZrrNpPmQyX67c91JdqRAiMOQOd3x7SW6I3kMW6sbMtYM91L/HUQwoZrNNxAb0A3cRl83b84TKNMJVuZ1SAk9/Poaep34TOJNJnBdAQAuOivpFjDT0LJL7nrhT7Sfgwv9vys8NWwZsp7Ot4EVxr4wctsiHvvbc5ksOc8cB7WMZ9GWsBvCEwS9TE0dtifbyA6mLWO+HOrVCmZoxESVqIEKdy0Byu87u3FmwHm2emlg2V0SnH/FALx5LRSnJ43z7mgQ2zgMgL3zwNOFIn/RtcxSUD9l5VrIGBbqOm2aARvQzYAqWQDpz4/y5l14c0YxuiY80ckiv1epU6boJX7CQp+4UzAeU+U/shxLL+vUYRnlLK3VsFr9x0JuHaTGlPo8Zr3GXqI2MgT5k3AOH7KhTiX5wjkfiGWY4RryZg9Wi6kEGrNv4gWNtBA7fVn8fH0GS/eDF2kkmrQTEC4tEH+YApG/Lbw4Oenr6KuWaQjvkru5DsZNdX8/GJFDJvNPAjPzsKkQY7nuWLkR+CmQq91vRwcb++R6FL7umxizgB2ItiZPKDy6FWhLqcN9beh77e1VRp4+gxzYQNTVpAaPz/WJ2fCD1v1VSt+lq886Py1UfAzOh3p8MFVyZt/OYcOtmr+K4hPcOctFFL9U2oYZHXms3Ag7b0CuG4U6kuZGrLK5EJKVCmy0cwpqUIOoELjVuAxGdPp6ZQxAUctxoPhloyF9n+ba5YSxZoFR5nzTQh0xoiqAAe5YRqjxBkyoMZlkexinFjqyRlhlRSDK8amlUqzfDkALom9ZmSHmq9rXze/6dfLXc2pHDKEVR9O7fo6dzg7MUbtqaIkBTcEF9rDCkElogY/dfCfgxVRAnpud3QUMIgcp8v9Y/2NQgdBwrLwY1W+EHQlwXbVWIeUwd3XZoC67IxWRacilsyxHaRQ1JbSz9rKXrjRh5MqXo3nQtYit8HMgpzxeNySy4oo+QHYzCD6RJoNLz32j/1MEIccnivsrUmn1L2b8YJ3Vddmb9IxsEx+VMPqgLjmaBINQDTRZAYZNGfDxKYNqSCU3xGUVsRkQkDfMwZioCiFlSkxmnhnvgfaGBgmKhRryQiJX77TZN0JYq2X41eG1ImX0cJKNsCXsg1dHjfExQPLGjKZs5b/xPAtbUFBqrLbPEPrbGwfWd3bn1GMn/c/6tpZ1/2xT1s3PL1sf/rk79k/5PDN+FVTPi3J2gGZ5r7N7HeQ6pNUxYE6/hg0t/Ji4DydXIDAdXrG/2Fv6u+HPNj9UW784elqjIEC8gFmpJWfoJeHY0WlRLv2URdzvhtTGgl4d1qCRP+FKV19aB5L+nDtat0Iu7ZnL0NRgew0UbqETcmu8UeGQXpVdb2SDz4NLy4RUrUx6vTFr2rWb3chx7Y4lsyAo9+n79KVCUAYZA+m62pTRRFGWUYSIXECF+GhF0tt76kxqE59DG2qDmFPXqliNssmh749fbu/SfblJHDQYxcaFBRDSfDYMWN+lpvOYcZnO0nwXXLArZ2O0HgAYM7+1hyHuqM36ESQtOCJbUb3Zk2fV9sg5XPMWZC5Nagz4j53Ut8vKQtYjtNQyo3e6YrWAbBf+Cfurepnz6MAGlWsLg33wG7mQtlAZNQfe5XMyrwCGzDJ2vQ8SUfzeBQrsNcLWwe2sdjvhCXfS03zfPH1+18/+FONa1nLTqfS/cIF0BCWyPM8A+0QfA+gNm7RCVskqTDZnDOlepNttUj1NSWMoa10Lryed72Nh/UpX+dGdgT0toXfYqnBvydFz8wKl4SvkGqi2yEC5uWIw2HVjFZeY7RdwCiam5/pe80ZKFEY3CTpBHp2cNNl+UHvbg51FWqg1ydhCo8xYEuwtcHeElWEkBqt7ZGvpq4faj42FcmdgpGD64+EI89XjgHDVvThYl5yvjzfdjJCzUU+Ucet6f9tNu70byx9XJ5rGMiW7AWN7UrjKcRLBMFOccaItFrKx6M4lbe4EcL+wOA4AJDvv2qob3b+K2gEA3P+uX1bYFiv8dwGcJBVTpSHt4ikdWRF4fX+Ktqy1eq+sVAa8/mZ2JwDQ/0vxfplA439b0N/jQlynURCbM4jQ9qX0sJCImv2eZcPe8Zx5182Pw+36pkO1Z7f6fX+j5m6lj2SDKN1YyWV+L/OtOD0ske1hb/ck+27h/B7ztbd/tx8sdWTGiaaQ5SRJmszqdSU/07iV+/xBB3tbUO7d+aTBhRPpM2jEZvcJc21ZdMlOJzEp3Id7Duvbm0tWPEySxGvdrlYV+JqpJdHixM2t+HtcFaKQamSrig0veobX5zHW/U7zutYye8lvXVNq7iLdtkI70CkflY3rlZcBeO/yEKa2PS76ZUFWQOng1CDWz0XW+V72i7uJ1v/vX8gQFtBcgFRT4dj0XDk6aeCxuXiCwiJlotNKcEgZ6m/UK7wFnDBEPH+UmrSqPmgmGHTwAJ2iEbeY5Gwp+O31BzN+rx5K2C5sG7iHf7Ek/4sTbws31/PRrdnF6xX2iUH8xYmOwNy2bmudthV/u8pgORltqp7jCFbXbdkcTQL3LHPYqe2zP4Mgx1BNgZhPDVMxib18sPpxhCjib3VEDWC6FZmt+WvRDe1E5+0ABiWYMVd18/2v2emlGc+O/YfW/NkxRmYlerfRSudd0gmEi/CPV7dckJYYlfMyCtZZzYdqvI1Ay8SPNYlBBBsj4nuUryi0DpCQty1f1XhwhZluKkgvDX3ebxR8xa6rxgqzHLF2d/rZ9QJAgfH1TK1380nZn+GhYx69ixx3DbpQcrUEx60piM5NRyZ7RN9nNwASpFafnYRrVDe31g9CsOMXfisTxHj0F+we9SzzzA5EdmSeATC9PiNilEhLL5VXAb/leTYQ6kExHudjqWW1vE+hwQLTpkfSqsid4UPGzC+cy7X+ou7dcsxrx7JrK/phmtl1uZ9w1PSXDUWN8PPhzoxV4eNbfgC7WefH2zlkqVc3iw4tLFywn3lh/SBT7kGjwPZN1ceh+fjjDTXaMLOqz6gpO8vllW9qs23lvyUpWSs70Lk1nhNwDwzPy3LEaWNbl0R9x6K+R1gYrn6wJLvOxMM7xykaidShtqTBpZ9T1RR/PmR8SBjG7rxbfr+N4Ux3/zU4L9C06CBRgwX7iRb6GeYgoZGwtCfQgiGUZcnR/Qcw+1kyqieuN5WpYAH7R1MheyYlo61+8Mo1vAlclDiya1y8Yp8SMCTQ12GoiEQlkm0ecKN7iuN7tp0mkGEpenY743Z/ikSUu3B8tuY05teYWj9ExIwnMMeoDOtVZDL+IohpRQ5u95Gl9PAeu6+S9Q43IT5n4mPbIUlfkLbAVChjVYWbdfQN0SUNehGgwHkh4d5TEDfSrzatdlXncxo2nLT/KNxdX/qohU6Q+dnEAUYPSMecdhhUEwO/G4+BtyjdUXb+7MEqBlJSNzaVXnqo+hHFjT3v9fplgFcO+6vmr3DGOdvoBh/bx1f+YP0XbklGc9jmS9X4RkE4aapjm0ybTVpfj5ejbDge9J3TEB/dAt5i39DNf0zU7vrodoIMi9BpDYDdaufgldVcmQKjKPXPzj524v5KOOBf3u6wBBnGDg3SCSGxMXrqME8zwt8UoN+YOM+8OneKWIEPo7hnM6Cixe0Z6ArBG4dzcQndTZyZrIa25juNIDxreWJ71ix+PLZPR8Ql05PM5vTflRlro9u3VXqL2sbcLuNXrCG8+TJH+mq50d/GXOhJDsLnwTE3fzOAWTf9tyEuIssSkMETa8KYPrODEZNVbSDUp2jvhpGmWNswQKNVuY4JIeffBCSC6VeMYP2FEv8sY21Vl884ZNS6XX9CxzksnclOLjpiuGHG7YWIv18MaeW2JHhuz7d27rLd+w3n0LXXnNA/hrvPU2aqIFqs/94BKykLdY/j3Tz/7TT+90YlMOPcQIHxZJn8fTDZhbS9AAwMYnktZlvbzYlmDzlm4J3xGDeB7Yd51BCTvgWs/bYyW0jwMxvreYhzSvQN4ZnqZrmcwDZTIXUvJShGGCTrtx16YU0AMAaXjjKgUXdy4vwq7gzpvF2rcS/CBBAZ7AwyaXsWDtAWlukGw7YVh9rqHc+5yggBorgX81gUgnb134qwDEMD3xVHJxnjfxXoD5xLY74v7QbSQhJlOV3bzunHfK8UJVIq+XVoKEpoGxG4jFWynno+tasHf4AoQ6L9725Wpwt/xN5sD4vrTS+NaJ6qsm4n4qvY3K6Cy4WggMQwDQB11c0dTVvaJsPr7COG+8vwXzbLVokz5vtfTE03TEMmrlbj5OobA8Mi+gAmG6GROeUZ23OovBbiu4zjFQSMlJxZwTEJtqdNV4zb8D+cpoiP9jUebDw2iQqKsVw9o/VpnrNtYSXbOgP5VisHWGq117bYWLbUD0umIZR4fU5rKQg+DCgQRJGm+Ns54g9iF/MXkYC4LurO80fKaDCmzEaXzYjNbG/D0RtU2rv4wisAsOl/6Oc/DjclYRjbiwpcvSTi2KdDz8Jja471PZr2XPWciI9RXPK6XX7ps98zFZ7PjfeH462eBL+bwVpnUb3cQpt2lu9e1fd4MNCDsXP4TMY+l8eeRQXWWc0M1/l2x53h7rkYhbWnxt/6qPGd/lGFgQDd3a1u24SbTGa8F1ZUKhhYXHtgWv0GHyK9yGI6acSQtnMxbrVIPzYbYbl48oYX4wDG/cHRZHD1mzkiLx07KNhGR5xdjEx2kV9/gUv/PEpWTP3fv4jO/6u8QEsWwECquVScbSJdbSZK/O+je2JkxdysJRLH23Z4zWotfr6i/K/iDWUhnOh4jAIXwae7TyRWYu94fb89h2o+BKGebnyw1jGd47Os9oetq+2CqVsIG/5eE5yqWxvjxGtLTp9spyKYW0WJC6tTVhOOn8pZXBuLpELMxBOHiYaa/OolvivSotxY6z0rIchVJVjlmpdXQEF4PnTgg2eHRl1AEnloxv0xyOt4VKPYBqiNEANO013pjuw7bKGspJmnzH1DvkP6Z3Mt0SnhlFkBbHKrbuefdpnQpZIuo7i9jSnhRS4tVU9zjxT2mMifdlAsLyqXV9G4HOBaVv3J7a2u0xlC0Kip83Sz1myAly5hSIsFwju4hRYNLwcnNlSFgHNc+JSkH2DNQ4v4i585QqKduNDs9G5M94DaolN/74rfk6CdzBMXSNwrVWW6vH1ZTnK/zBEP4FhxAQXuSer83B9nQCAVFi49W+Tkak/TbdDOm2kZZ9X1hrUSopivfWiUbfBbrG4rfcFyDaywie01IPfr2zUfyIS3V+Pf+dIM0JoaD65Vl7Q+anV3dchLaj3EigPHvgPt7g+y9R6K8CKdnHFxYqPmOgV2tDroRmUAG/P3xkhySZnSPOF8sQpgNNTwHexAHPkTMAacXw+6Sj0a5OD2vTsUo1v17j9lPl+SruQGSPQStY/XiChBrTV+WsIO2QDC14YsWl0Vf+Rl4YeX8fnblEpw+snmvobck1bPVu0p25+qLiOTFJ2RbO0Ov6Iwtp1BlWgoQX0sgxlc7fusZ2V4N8MxFWxKOt1WlZbFOdF87e6cD1s/plzXrtqnCOy6m7GvrYkrunea5d2sEtT8N2mt7tsaWN97souxL6HiUfOj9pPeZ4DZM37BYJmFvtcK8o0EqJli+VCJO+yoTaOKon4Gyv1LZlrWXA2m9+yAVmlDQQgMwjoR55CHSEfPKJbfiLjBaZHqeipv1yHamM7w2Pl8rxsJlT1GmWyv6ha/I87l26AhnWb24uQKW18balXO7PsjsIQiZusuvF4dmhqZT9hOV4O6xcpgdbFCFFVSOPKIsQ/Xjog3/iyzqmjf7sTV0Hrd6kbzcnGPsb8zWuRAsVbe3hq57RFf/LYP13rGkQE36GS+to3tVX4S7Mp9auLdmcCoQ1UmfQC7sQpfvuLWFfTgMmBWNWhDq3RWBV7js4swD7na6HLWKI9Uhk8KUmNClL/wL8OgD/Qk6IY2/RowUgO7XTN1oUpbQwLOPlLoG82v1AQOuLTU8FiVeK1/VLxSCDl6CEmMRnH3pcnl+O21a6nK+YTrdnDqxNwuyBmC4mwcqmsVIvQ4urMXfg8NzqOsBHKUgwl3nHdP7BufD92e8Qynd59G9uGqVqjnu+SePoMeddUYdLYOq9wZvA4aW5qJn5dnPerbJ4NqwMs3SjFKL3E6i1x+NJbv+haHw0zp55Ton0lUHKNxtqsvPGbXh0d9bueTL/g7PwnazdjFDJqi8K8sXIgNKDgZdqBfwVmjuC9Ipsd7qCQlJrpcF52GTnJDvrYBj7T01ju5MWy3Dzd4K8y85l7nLhlBP7lawBTPaVxUux/gTavMh6stOINwaUosk073Lxkg2WVWdHdDTnWT20zQJTsQAWLhzbD7R0vwgix8mwuXtW/671zQ/SnDQjeTJQzXeDFU2hkdGOlIBFGmiQfeK0QdrRp4buyMBSlGIfmOzR7bia6R9yY5Dzve4GLx53V0nOx+q4LqhRwgKaTxc+vyJxSJ7nHIHfpNB0rdkFd6M94ases9hQcwx6YcO7tNBhnbWye++lHHvkK5VDmU3ONAZS2F0AF5VHjeohvzDy/syJAQppeZX9Nu7pE903i57QAuOjCqaTwAfo3quD4Mi+K3FICHQNhT0fH/nLx21L/zc785EIS7in1+of+CaxkoZgFd6Xtnh0FTwS0tsBt9nWZCsn6FaVChp6ZbeP4DKN3q6UIsPCyFtxzfOb+6vT8zhkcq6aUR3YKF+DfzMf8H59/OHh5mGngHTCyvfIEjNnFGFLaWgNL6iOfiQQd7r8LLGqXa5Vhl/F94Xs0pxgyCtpgCeFi/y6tUu3Gr0DqRdn5WPfqvo+Obe1VGbkmLn97+dZZ+QspUNVe0vhQ93GRipmqWcFHW47oiJoVrk3qplHuLkvHHEZmxT9KLpeuf2Zc4Y8yER1hVvZh3lq5lSg1MueAtAx/XPg63r06+cL1Eq9h6tmKTKYJstbuL5l2IONFQc3tTN1w7XLS8Y2jBlZjxP3xy86/gX8G/gn8F/wr+Ffwr+Ffw/4GAF8tKB+rXtq2e3BItZqhuLj5G8ZKEeNltf8r/QGtEeL9kGkhsFZUj1sspM2bCVgpaKkIz97shqxyGINg+AOCNkZiEEJOmrX3WP1wFjrnotK18cCoSDSMkw3P6XmoDjOYE7JPIqeaHKVw1c1E3hSoVU5nB8KzeIWUAYFajZE5+ucc2iTOcBCkH5N4WWxNXrAfgnr/4iN/7EPbNNnKMB8ctgBXx2AjhHTPlXEjHFRXTuKsc4sqfT3TsNgaYZB0iQSSeMTdXjrHDtwMPQys1DJYr5s+gb08fHdVE6FMT/VXyhkMUAW+myIZkPaqJHuVL5EVfGLbwPB311AC1Kt+2+G7/AMfk93EL4XMzLYOpjF8yExf8UHsOq9g8TpeP0OU2SPFMCVcjj7T1Hlbjl1lN6123zBq2XjaKBInrzlAbmawvVNfeeJRdgpvqeqULBbUISSVCZevhi5eAvIjybiasNhbHZ0Rr/OVghv23/MP3kfYX9ew231CnoWkOUggAwH1sd6bZc/iHp9//NHoVqTlT1AhhDI9bwLC6QpotOnlBveSbHecmopCXr+w3mlO5aXPD/t2AwSGSaKXcPLHJB2P89nKtl7sraVirtkPzp6E1eNGim6qzf1EerEhn5pqeUlJNNF3Y1lr7OqUvo9phZGrN5FaX1ih2VHdHMnnwysr7aJeKIr4nR7vwzx5PC9ieQFvMIs46dwR0ykK40mBPepo7vMBSla45dVXdO6FYvprojTlgfc+zPVQuE27TdWoDTGC7R4Nrpa1DEKZwur0vcTcpGvkVeCQk36EbS8nZD/AsCkUuZizTakf1bw0Xx/9ySm2W6zt8GeqQbGvQfb6XdoMUONnkltp9R4Buy2hM4iXITgLLrjlkRa2HwYbDuOxRg/LLxjV2czh7tm6IPuXSZ52R3rtjhodGXioN7xZ77cXFj5y3OTf7a2movqb6pPfwN12+fQoXhHK4wNbCNuyMe7Ou0szXASTaJY5SFEIqRCD4a0usZkvpVAs+V+s4oEXTS8dNO/ggLrDEfPrCyxSuSozcUXqK3SQ+u/WAc5dpZoJLNKHbAccvubm+9UqHsIFmysym7DniB/NSKdicq/EdTrxdz5FAa6I1guVwaFEvWJ+8vowkirFLMdc8tAHhhhGvymqQmsimLxldlPcB9LYnHodxxCUl4tLkygop++jwyZycvPrOuUPQ4xYw+uKuV6/flb4H8uUeCF+rn5t+vngibO1qKi0tS4KegR+sRHRWbMqV0D7kn3an6m1ihw3IH2NG11uHqv1HEvfiWEueEb0zI96rmX4PuUQJnagsoEKwnoBPEVEE8vKH/Ieh/kpgetJRC9hhOZXA+sKDT9gpdu8sU7pmcXBo7qMPCcW3VdUdpbso8+ZcoQm1zoTKRuV8SNMbT65MCVwHx/5ILUVpe5iTcNmocdTjfGUXPbcYZSJNZ8fKK1XJrNtDLqydX4gBaZLotJBWwBuQwdVJCYUpptBaLSfHvonQduhA+mRXQjsjM6Aqr2xQUL7JzPVrSeIlVemSkxTqhjcA9VdDlIbP0LOTmhKHIR59vOUE+HdeuAFi30aALhOan+jZfBj7VdSD6gCS02SmX8ZUl2rbrr7Kk+Wb/TSWQaLh1dmy88C7pEeM0YgdyRthMUV1mJ5T8KoZQ3SXoXVq5oySovfMqQoI/6Khzi+Dx4lr74GkzK2f63tGwo6XH8A1QdyG55EcO9oq2DVorKYrJp3/2ylgjMv9DCPzKq5fSujOGG6VKX0PfS/ujXMjS33+8McqXRPEpPqnIVaECvSHfopaqsjvOCn1s31eLvp6Ve8dRra9+k80uN1uYled449tUybfG96yTC/Rn7lUcfPduGFKqLpW75wL3Ycez8Bmh3gkGjwluSUzQWYbsRM/Hi/buKdkcXwkKMbzva0FkBSRIViCGmaOAGe1O0J+ZHTxoSPaAeTdAG4z0jsucB2R6EIGOL993ecSYAEsuew0UTf9DPp9tNnzw9MO0dy7FqKnh6epX0Vp/BaQ2DheYRJQgMJqfTB1xgW7unFnHEZmtHtTuO80agkRgkTSHyEmrg9HoQowhSjw8i2YuAOf+VdUnH7edI4M1TTc7zHwQG6Dbmhh5KBJjtODWm2fmmNjkOoivMGtfsnvamZQQe51b1HVkKQMoqEwzTdY1bmGHq276dWsk7OLoda+nF0bkiRwQUTzB8wlAyghUSoJW2o032gMG/9675C/LOLEfThr0a9Rw/bW4L9i9EMAm3VvqZy1qHYPetUXKX+Xb0of1O2lmUQU6Z00T7BvoTiBFdRJoAXWKQsgNVipssmQbb5KDKVHEHPWk09nNiqF0BJyJJnP0Fn5nMeKFkJpwsR+nxHxGFUy5tRPUYJeYotLDife5789nBRuZBp1zbjmz7JilP2VyLHJ3BrSlMmfgxbAHUBEiN8BvKijwA9+CvgZfM92nBjdnona6Vo4M3nqAkMhhoSy5sj/GYQ7CWPitZCRuxlXqsqC4mGj2JPl00guhKW5oarOJBdxHkKcVaMGnqOgyImYCxbC1pkiVN8eI3cVh/MkaAbjBO/b3JOk7itemayVKZntBzHwh5VdpTdYzHzdrcVFqjxQGe8AwCw6v9WZOa6wFwl8VckvudtxVlSiPqNGQ/jM7MP5wSqxwjIIhqcxDBqlfUMIqW8PNOcFo4fGXBP7KaBuqtnGAv0GR7/1tUiYxBPqS5d1pO9MV/DEDXxYqpJZnMC7sI0Hk0ERMH/Ys3J9Cn1jaEL/YahmR6jE76R06MUWKchPIyVT0lWvsa/fRPQ9rfx0XFBIXy/i6DY7alHh8yaT/eQcVoEFsMG2AtTv5bzuohFe1m3o0kn1ww0gQpq2/DmrGtKLlRphDuFGfYmL+4mLOac3jIl8Y5SMGuYMWV0gfk9Tijh1jLisQWwQdaPF3RRzcYd5+OGpe4i1xTMPR+MRLo2sINQpuugLIJsofuXT91WULE1Osspm5bl1rkZIdExPcfzPSRvNiHgcB9gqKEYB/ewSyLnrGEF52oDyVqJ5k5uy4Jc9UkLsUkmfVoSyDQO19a6NFkv8u734d6cjKiRW0pEoZujqOJO20ILrW0Dbrk9trbeyBGvWmllUy0ftKEb7IYJm5asMZ6dNllFM8XQUPSyCbSHUZ3wddbQBCSzO/7H80UdoAXq9Av1R/Ieq5I8oT25O8UZMo3CzZmunKjw7O334z4ZrwPOzO6/bBy55bGby/CkWQhyE+HOxxiz2m9l2xkIbETMKjbaa2YszrCFp3OyJFfyQ99d+FriE8nIaeu/+MBQLwVLw7tH9FOUXSKS2lMPc5NDfDaiK36oSQAWeOLELQuASppSJV9vWFykdaOFy4Yr6qGnHBkjj1E4AcmarwFuRJu4JPoDb2HzR31v5kItF3ZFM+WxOOX2SsImbbMpWgdd8gGrCSJvflN/GZr8O4bIp1s4XaX5PEazPueRPDyDvAmgPGFI9uB9OPgw1a8mF8MxWD+FmTJZMmrzs/NFJ63MY8knS5Xhlc50oomRCdXOClv7TWr2PVOCDbufBovusH8SIvoiZnSIDu/Wn7NIbQTL/MCxhdC1e0YGUs3Azyep+AK843hJ90lM4d0v07nh7OG1e4EEUeAzcM7Zi87ZesppLKMbsepdw/wVG0e6MNDnGUN+6k3K1Ea78Df2bSRnYcj9STfi9V5U8Xxbge7GNURtJy5dqW+jGs53nCfDVUUvR4Cdw0jRYf2vOXP10YZfagZkAfZmH0muFewCAcKH8pvwRsOLE80mrj2z3SGv3aONHjARQFDbxsdHF2e+TGtWr8cI/zKq/m9LwEfU4BXM2mNJNymOzlRJgqc+N8Ha8MeoQANCC4EZ6t1qe/DNGrvW8C4YyHXnpUHcY0NBgNibbOs8nYek9UDKKloxOZ7t452XIyvc3krP/ay1P8OMjrinJrgDIWfXZrX9SoA/tAgCSrZe3/mVBsgAK1tm19rd2bjUtbW3f0oehRs8TwGdlLW8SczrpYw/VBQH91RGKels6JtOB4y1BBAkUoi/dD3pq/9Cs2NJyS7vld3bf1ty4l/JfUEsDBBQAAgAIALxVaUbXmRIpXwAAAGoAAAAbAAAAdW5pdmVyc2FsL3VuaXZlcnNhbC5wbmcueG1sLYxbCoAgEAD/g+4ge4BNTa2FzMskKfTCpMfti2j+Zj6mc9c8scOnPa6LBYEcXF8W3Zb8Ef3JrrcJlPwD2G2hJhT61zMOOVgwjUCSWhndAgs+jiFb0LxGUooTKaje5QNQSwECAAAUAAIACABPgjVGewXTksABAADaAwAADwAAAAAAAAABAAAAAAAAAAAAbm9uZS9wbGF5ZXIueG1sUEsBAgAAFAACAAgAu1VpRs7z4upTBAAADRAAAB0AAAAAAAAAAQAAAAAA7QEAAHVuaXZlcnNhbC9jb21tb25fbWVzc2FnZXMubG5nUEsBAgAAFAACAAgAu1VpRiXfYoO9BAAAyxYAACcAAAAAAAAAAQAAAAAAewYAAHVuaXZlcnNhbC9mbGFzaF9wdWJsaXNoaW5nX3NldHRpbmdzLnhtbFBLAQIAABQAAgAIALtVaUZISKwfsQIAAFEKAAAhAAAAAAAAAAEAAAAAAH0LAAB1bml2ZXJzYWwvZmxhc2hfc2tpbl9zZXR0aW5ncy54bWxQSwECAAAUAAIACAC7VWlGQVh2I5EEAADcFQAAJgAAAAAAAAABAAAAAABtDgAAdW5pdmVyc2FsL2h0bWxfcHVibGlzaGluZ19zZXR0aW5ncy54bWxQSwECAAAUAAIACAC7VWlGkkawmakBAABDBgAAHwAAAAAAAAABAAAAAABCEwAAdW5pdmVyc2FsL2h0bWxfc2tpbl9zZXR0aW5ncy5qc1BLAQIAABQAAgAIALtVaUYa2uo7qgAAAB8BAAAaAAAAAAAAAAEAAAAAACgVAAB1bml2ZXJzYWwvaTE4bl9wcmVzZXRzLnhtbFBLAQIAABQAAgAIALtVaUb1i9p5ZgAAAGgAAAAcAAAAAAAAAAEAAAAAAAoWAAB1bml2ZXJzYWwvbG9jYWxfc2V0dGluZ3MueG1sUEsBAgAAFAACAAgAMwOBRM6CCTfsAgAAiAgAABQAAAAAAAAAAQAAAAAAqhYAAHVuaXZlcnNhbC9wbGF5ZXIueG1sUEsBAgAAFAACAAgAu1VpRpgJyTKOCgAAFFoAACkAAAAAAAAAAQAAAAAAyBkAAHVuaXZlcnNhbC9za2luX2N1c3RvbWl6YXRpb25fc2V0dGluZ3MueG1sUEsBAgAAFAACAAgAvFVpRoqaUhe2JQAAhTIAABcAAAAAAAAAAAAAAAAAnSQAAHVuaXZlcnNhbC91bml2ZXJzYWwucG5nUEsBAgAAFAACAAgAvFVpRteZEilfAAAAagAAABsAAAAAAAAAAQAAAAAAiEoAAHVuaXZlcnNhbC91bml2ZXJzYWwucG5nLnhtbFBLBQYAAAAADAAMAIYDAAAgSwAAAAA="/>
  <p:tag name="ISPRING_UUID" val="{E2F25E52-9785-433F-A83C-3519DDE3D1E5}"/>
  <p:tag name="ISPRING_RESOURCE_FOLDER" val="C:\Users\Danny\OneDrive - SD41\"/>
  <p:tag name="ISPRING_RESOURCE_FOLDER_STATIC" val="C:\Users\Danny\OneDrive - SD41\"/>
  <p:tag name="ISPRING_PRESENTATION_PATH" val="https://sd41-my.sharepoint.com/personal/e15108_burnabyschools_ca/Documents/Math 8/Ch1 Number Sense and Multiplying Integers\Section 1.5 Perfect Squares Cubes and Square Roots.pptx"/>
  <p:tag name="ISPRING_PROJECT_VERSION" val="9"/>
  <p:tag name="ISPRING_PROJECT_FOLDER_UPDATED" val="1"/>
  <p:tag name="ISPRING_SCREEN_RECS_UPDATED" val="C:\Users\Danny\OneDrive - SD41\"/>
  <p:tag name="ISPRING_RESOURCE_PATHS_HASH_PRESENTER" val="c5ba61952381ea12be2af3652f1ba4cf368b84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OUTPUT_FOLDER" val="[[&quot;\uFFFD\uFFFDe\uFFFD{4244C5E3-E75D-46CF-A71F-363658A0F31A}&quot;,&quot;C:\\Users\\Danny\\OneDrive - SD41\\Website\\M8P&quot;]]"/>
  <p:tag name="ISPRING_SCORM_PASSING_SCORE" val="90.0000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QUIZ_PROPERTIES" val="&lt;QuizProperties&gt;&lt;passAction&gt;&lt;action&gt;3&lt;/action&gt;&lt;/passAction&gt;&lt;failAction&gt;&lt;action&gt;3&lt;/action&gt;&lt;/failAction&gt;&lt;viewSlidesPolicy&gt;0&lt;/viewSlidesPolicy&gt;&lt;allowInterrupt&gt;1&lt;/allowInterrupt&gt;&lt;restartFailedQuiz&gt;0&lt;/restartFailedQuiz&gt;&lt;/QuizProperties&gt;&#10;"/>
  <p:tag name="ISPRING_QUIZ_SHAPES_ADDED" val="1"/>
  <p:tag name="ISPRING_RESOURCE_QUIZ" val="quiz1.quiz"/>
  <p:tag name="ISPRING_QUIZ_FULL_PATH" val="C:\Users\Danny\OneDrive - SD41\quiz\quiz1.quiz"/>
  <p:tag name="ISPRING_QUIZ_RELATIVE_PATH" val="C:\Users\Danny\OneDrive - SD41\quiz\quiz1.quiz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684</TotalTime>
  <Words>580</Words>
  <Application>Microsoft Office PowerPoint</Application>
  <PresentationFormat>On-screen Show (4:3)</PresentationFormat>
  <Paragraphs>71</Paragraphs>
  <Slides>12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Aharoni</vt:lpstr>
      <vt:lpstr>Arial</vt:lpstr>
      <vt:lpstr>Calibri</vt:lpstr>
      <vt:lpstr>Century Schoolbook</vt:lpstr>
      <vt:lpstr>Segoe UI</vt:lpstr>
      <vt:lpstr>Segoe UI Semibold</vt:lpstr>
      <vt:lpstr>Wingdings</vt:lpstr>
      <vt:lpstr>Wingdings 2</vt:lpstr>
      <vt:lpstr>Oriel</vt:lpstr>
      <vt:lpstr>Equation</vt:lpstr>
      <vt:lpstr>PowerPoint Presentation</vt:lpstr>
      <vt:lpstr>What is a Perfect Square</vt:lpstr>
      <vt:lpstr>PowerPoint Presentation</vt:lpstr>
      <vt:lpstr>Ex: Given the following integers, indicate which of the following is a perfect square: </vt:lpstr>
      <vt:lpstr>III) Perfect Cubes</vt:lpstr>
      <vt:lpstr>Ex: Given the following integers, indicate which of the following is a perfect cube: </vt:lpstr>
      <vt:lpstr>Square Roots and Cube Roots</vt:lpstr>
      <vt:lpstr>Practice: Evaluate the following</vt:lpstr>
      <vt:lpstr>Ex#4) When Given the Area of the Square, Find the side length </vt:lpstr>
      <vt:lpstr>Zero Exponents</vt:lpstr>
      <vt:lpstr>PowerPoint Presentation</vt:lpstr>
      <vt:lpstr>Practice: Evaluate each of the following and write down your answer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1.5 Perfect Squares Cubes and Roots</dc:title>
  <dc:creator>Danny Young</dc:creator>
  <cp:lastModifiedBy>Danny Young</cp:lastModifiedBy>
  <cp:revision>56</cp:revision>
  <dcterms:created xsi:type="dcterms:W3CDTF">2011-05-23T02:15:39Z</dcterms:created>
  <dcterms:modified xsi:type="dcterms:W3CDTF">2018-09-27T16:25:51Z</dcterms:modified>
</cp:coreProperties>
</file>